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345" r:id="rId2"/>
    <p:sldId id="407" r:id="rId3"/>
    <p:sldId id="408" r:id="rId4"/>
    <p:sldId id="404" r:id="rId5"/>
    <p:sldId id="399" r:id="rId6"/>
    <p:sldId id="401" r:id="rId7"/>
    <p:sldId id="402" r:id="rId8"/>
    <p:sldId id="403" r:id="rId9"/>
    <p:sldId id="413" r:id="rId10"/>
    <p:sldId id="412" r:id="rId11"/>
    <p:sldId id="409" r:id="rId12"/>
    <p:sldId id="405" r:id="rId13"/>
    <p:sldId id="410" r:id="rId14"/>
    <p:sldId id="411" r:id="rId15"/>
    <p:sldId id="414" r:id="rId16"/>
    <p:sldId id="415" r:id="rId17"/>
    <p:sldId id="386" r:id="rId18"/>
    <p:sldId id="398" r:id="rId19"/>
  </p:sldIdLst>
  <p:sldSz cx="12192000" cy="6858000"/>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userDrawn="1">
          <p15:clr>
            <a:srgbClr val="A4A3A4"/>
          </p15:clr>
        </p15:guide>
        <p15:guide id="2" pos="7679" userDrawn="1">
          <p15:clr>
            <a:srgbClr val="A4A3A4"/>
          </p15:clr>
        </p15:guide>
        <p15:guide id="3" userDrawn="1">
          <p15:clr>
            <a:srgbClr val="A4A3A4"/>
          </p15:clr>
        </p15:guide>
        <p15:guide id="4" pos="7680" userDrawn="1">
          <p15:clr>
            <a:srgbClr val="A4A3A4"/>
          </p15:clr>
        </p15:guide>
        <p15:guide id="5" pos="7083" userDrawn="1">
          <p15:clr>
            <a:srgbClr val="A4A3A4"/>
          </p15:clr>
        </p15:guide>
        <p15:guide id="6" pos="5745" userDrawn="1">
          <p15:clr>
            <a:srgbClr val="A4A3A4"/>
          </p15:clr>
        </p15:guide>
      </p15:sldGuideLst>
    </p:ext>
    <p:ext uri="{2D200454-40CA-4A62-9FC3-DE9A4176ACB9}">
      <p15:notesGuideLst xmlns:p15="http://schemas.microsoft.com/office/powerpoint/2012/main">
        <p15:guide id="1" orient="horz" pos="3108" userDrawn="1">
          <p15:clr>
            <a:srgbClr val="A4A3A4"/>
          </p15:clr>
        </p15:guide>
        <p15:guide id="2" pos="2122"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oulthard, Sue" initials="CS"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A70"/>
    <a:srgbClr val="FFFFFF"/>
    <a:srgbClr val="03873A"/>
    <a:srgbClr val="BBBBBB"/>
    <a:srgbClr val="000000"/>
    <a:srgbClr val="505759"/>
    <a:srgbClr val="003057"/>
    <a:srgbClr val="504D49"/>
    <a:srgbClr val="D3D5D6"/>
    <a:srgbClr val="D2DB0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26" autoAdjust="0"/>
    <p:restoredTop sz="76324" autoAdjust="0"/>
  </p:normalViewPr>
  <p:slideViewPr>
    <p:cSldViewPr snapToGrid="0" showGuides="1">
      <p:cViewPr varScale="1">
        <p:scale>
          <a:sx n="55" d="100"/>
          <a:sy n="55" d="100"/>
        </p:scale>
        <p:origin x="156" y="72"/>
      </p:cViewPr>
      <p:guideLst>
        <p:guide orient="horz"/>
        <p:guide pos="7679"/>
        <p:guide/>
        <p:guide pos="7680"/>
        <p:guide pos="7083"/>
        <p:guide pos="5745"/>
      </p:guideLst>
    </p:cSldViewPr>
  </p:slideViewPr>
  <p:outlineViewPr>
    <p:cViewPr>
      <p:scale>
        <a:sx n="33" d="100"/>
        <a:sy n="33" d="100"/>
      </p:scale>
      <p:origin x="0" y="-1302"/>
    </p:cViewPr>
  </p:outlineViewPr>
  <p:notesTextViewPr>
    <p:cViewPr>
      <p:scale>
        <a:sx n="1" d="1"/>
        <a:sy n="1" d="1"/>
      </p:scale>
      <p:origin x="0" y="0"/>
    </p:cViewPr>
  </p:notesTextViewPr>
  <p:sorterViewPr>
    <p:cViewPr varScale="1">
      <p:scale>
        <a:sx n="1" d="1"/>
        <a:sy n="1" d="1"/>
      </p:scale>
      <p:origin x="0" y="0"/>
    </p:cViewPr>
  </p:sorterViewPr>
  <p:notesViewPr>
    <p:cSldViewPr snapToGrid="0" showGuides="1">
      <p:cViewPr varScale="1">
        <p:scale>
          <a:sx n="98" d="100"/>
          <a:sy n="98" d="100"/>
        </p:scale>
        <p:origin x="-702" y="-90"/>
      </p:cViewPr>
      <p:guideLst>
        <p:guide orient="horz" pos="3108"/>
        <p:guide pos="21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15373" y="0"/>
            <a:ext cx="2918831" cy="493316"/>
          </a:xfrm>
          <a:prstGeom prst="rect">
            <a:avLst/>
          </a:prstGeom>
        </p:spPr>
        <p:txBody>
          <a:bodyPr vert="horz" lIns="91440" tIns="45720" rIns="91440" bIns="45720" rtlCol="0"/>
          <a:lstStyle>
            <a:lvl1pPr algn="r">
              <a:defRPr sz="1200"/>
            </a:lvl1pPr>
          </a:lstStyle>
          <a:p>
            <a:fld id="{06D849B4-7105-4D08-83A9-6BD2E46E6567}" type="datetimeFigureOut">
              <a:rPr lang="en-US" smtClean="0"/>
              <a:t>1/4/2018</a:t>
            </a:fld>
            <a:endParaRPr lang="en-US"/>
          </a:p>
        </p:txBody>
      </p:sp>
      <p:sp>
        <p:nvSpPr>
          <p:cNvPr id="4" name="Footer Placeholder 3"/>
          <p:cNvSpPr>
            <a:spLocks noGrp="1"/>
          </p:cNvSpPr>
          <p:nvPr>
            <p:ph type="ftr" sz="quarter" idx="2"/>
          </p:nvPr>
        </p:nvSpPr>
        <p:spPr>
          <a:xfrm>
            <a:off x="0" y="9371285"/>
            <a:ext cx="2918831" cy="493316"/>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15373" y="9371285"/>
            <a:ext cx="2918831" cy="493316"/>
          </a:xfrm>
          <a:prstGeom prst="rect">
            <a:avLst/>
          </a:prstGeom>
        </p:spPr>
        <p:txBody>
          <a:bodyPr vert="horz" lIns="91440" tIns="45720" rIns="91440" bIns="45720" rtlCol="0" anchor="b"/>
          <a:lstStyle>
            <a:lvl1pPr algn="r">
              <a:defRPr sz="1200"/>
            </a:lvl1pPr>
          </a:lstStyle>
          <a:p>
            <a:fld id="{469D0C52-4298-4CB9-8093-C292010200FF}" type="slidenum">
              <a:rPr lang="en-US" smtClean="0"/>
              <a:t>‹#›</a:t>
            </a:fld>
            <a:endParaRPr lang="en-US"/>
          </a:p>
        </p:txBody>
      </p:sp>
    </p:spTree>
    <p:extLst>
      <p:ext uri="{BB962C8B-B14F-4D97-AF65-F5344CB8AC3E}">
        <p14:creationId xmlns:p14="http://schemas.microsoft.com/office/powerpoint/2010/main" val="10956864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9375" y="739775"/>
            <a:ext cx="6577013" cy="3700463"/>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1104697" y="4686499"/>
            <a:ext cx="4526370" cy="443984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Slide Number Placeholder 6"/>
          <p:cNvSpPr>
            <a:spLocks noGrp="1"/>
          </p:cNvSpPr>
          <p:nvPr>
            <p:ph type="sldNum" sz="quarter" idx="5"/>
          </p:nvPr>
        </p:nvSpPr>
        <p:spPr>
          <a:xfrm>
            <a:off x="5915524" y="9372997"/>
            <a:ext cx="820239" cy="493316"/>
          </a:xfrm>
          <a:prstGeom prst="rect">
            <a:avLst/>
          </a:prstGeom>
        </p:spPr>
        <p:txBody>
          <a:bodyPr vert="horz" lIns="91440" tIns="45720" rIns="91440" bIns="45720" rtlCol="0" anchor="b"/>
          <a:lstStyle>
            <a:lvl1pPr algn="r">
              <a:defRPr sz="1200">
                <a:latin typeface="Arial" panose="020B0604020202020204" pitchFamily="34" charset="0"/>
                <a:cs typeface="Arial" panose="020B0604020202020204" pitchFamily="34" charset="0"/>
              </a:defRPr>
            </a:lvl1pPr>
          </a:lstStyle>
          <a:p>
            <a:fld id="{49DD4D23-C98A-435E-AE88-9061F8349B02}" type="slidenum">
              <a:rPr lang="en-GB" smtClean="0"/>
              <a:pPr/>
              <a:t>‹#›</a:t>
            </a:fld>
            <a:endParaRPr lang="en-GB" dirty="0"/>
          </a:p>
        </p:txBody>
      </p:sp>
    </p:spTree>
    <p:extLst>
      <p:ext uri="{BB962C8B-B14F-4D97-AF65-F5344CB8AC3E}">
        <p14:creationId xmlns:p14="http://schemas.microsoft.com/office/powerpoint/2010/main" val="6100334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200" kern="1200">
        <a:solidFill>
          <a:schemeClr val="tx1"/>
        </a:solidFill>
        <a:latin typeface="Arial" panose="020B0604020202020204" pitchFamily="34" charset="0"/>
        <a:ea typeface="+mn-ea"/>
        <a:cs typeface="Arial" panose="020B0604020202020204" pitchFamily="34" charset="0"/>
      </a:defRPr>
    </a:lvl2pPr>
    <a:lvl3pPr marL="914400" algn="l" defTabSz="914400" rtl="0" eaLnBrk="1" latinLnBrk="0" hangingPunct="1">
      <a:defRPr sz="1200" kern="1200">
        <a:solidFill>
          <a:schemeClr val="tx1"/>
        </a:solidFill>
        <a:latin typeface="Arial" panose="020B0604020202020204" pitchFamily="34" charset="0"/>
        <a:ea typeface="+mn-ea"/>
        <a:cs typeface="Arial" panose="020B0604020202020204" pitchFamily="34" charset="0"/>
      </a:defRPr>
    </a:lvl3pPr>
    <a:lvl4pPr marL="1371600" algn="l" defTabSz="914400" rtl="0" eaLnBrk="1" latinLnBrk="0" hangingPunct="1">
      <a:defRPr sz="1200" kern="1200">
        <a:solidFill>
          <a:schemeClr val="tx1"/>
        </a:solidFill>
        <a:latin typeface="Arial" panose="020B0604020202020204" pitchFamily="34" charset="0"/>
        <a:ea typeface="+mn-ea"/>
        <a:cs typeface="Arial" panose="020B0604020202020204" pitchFamily="34" charset="0"/>
      </a:defRPr>
    </a:lvl4pPr>
    <a:lvl5pPr marL="1828800" algn="l" defTabSz="914400" rtl="0" eaLnBrk="1" latinLnBrk="0" hangingPunct="1">
      <a:defRPr sz="12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9375" y="739775"/>
            <a:ext cx="6577013" cy="3700463"/>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9DD4D23-C98A-435E-AE88-9061F8349B02}" type="slidenum">
              <a:rPr lang="en-GB" smtClean="0"/>
              <a:pPr/>
              <a:t>1</a:t>
            </a:fld>
            <a:endParaRPr lang="en-GB" dirty="0"/>
          </a:p>
        </p:txBody>
      </p:sp>
    </p:spTree>
    <p:extLst>
      <p:ext uri="{BB962C8B-B14F-4D97-AF65-F5344CB8AC3E}">
        <p14:creationId xmlns:p14="http://schemas.microsoft.com/office/powerpoint/2010/main" val="40774521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020A5B31-3CE7-944D-A73C-E04CB54E8EC7}" type="slidenum">
              <a:rPr lang="en-US" smtClean="0"/>
              <a:t>12</a:t>
            </a:fld>
            <a:endParaRPr lang="en-US"/>
          </a:p>
        </p:txBody>
      </p:sp>
    </p:spTree>
    <p:extLst>
      <p:ext uri="{BB962C8B-B14F-4D97-AF65-F5344CB8AC3E}">
        <p14:creationId xmlns:p14="http://schemas.microsoft.com/office/powerpoint/2010/main" val="329239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Much formative assessment</a:t>
            </a:r>
            <a:r>
              <a:rPr lang="en-US" baseline="0" dirty="0" smtClean="0"/>
              <a:t> will not be recorded.  It is held in teachers’ heads.  Some will be through the formative comments made on books during marking.  The workshop approach provides the space for teacher-pupil individual workshops.</a:t>
            </a:r>
            <a:endParaRPr lang="en-US" dirty="0"/>
          </a:p>
        </p:txBody>
      </p:sp>
      <p:sp>
        <p:nvSpPr>
          <p:cNvPr id="4" name="Slide Number Placeholder 3"/>
          <p:cNvSpPr>
            <a:spLocks noGrp="1"/>
          </p:cNvSpPr>
          <p:nvPr>
            <p:ph type="sldNum" sz="quarter" idx="10"/>
          </p:nvPr>
        </p:nvSpPr>
        <p:spPr/>
        <p:txBody>
          <a:bodyPr/>
          <a:lstStyle/>
          <a:p>
            <a:fld id="{642BF02F-31F4-BE49-AD25-CB63B1C50002}" type="slidenum">
              <a:rPr lang="en-US" smtClean="0"/>
              <a:t>13</a:t>
            </a:fld>
            <a:endParaRPr lang="en-US"/>
          </a:p>
        </p:txBody>
      </p:sp>
    </p:spTree>
    <p:extLst>
      <p:ext uri="{BB962C8B-B14F-4D97-AF65-F5344CB8AC3E}">
        <p14:creationId xmlns:p14="http://schemas.microsoft.com/office/powerpoint/2010/main" val="5734714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9DD4D23-C98A-435E-AE88-9061F8349B02}" type="slidenum">
              <a:rPr lang="en-GB" smtClean="0"/>
              <a:pPr/>
              <a:t>14</a:t>
            </a:fld>
            <a:endParaRPr lang="en-GB" dirty="0"/>
          </a:p>
        </p:txBody>
      </p:sp>
    </p:spTree>
    <p:extLst>
      <p:ext uri="{BB962C8B-B14F-4D97-AF65-F5344CB8AC3E}">
        <p14:creationId xmlns:p14="http://schemas.microsoft.com/office/powerpoint/2010/main" val="33825215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Shape 21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5" name="Shape 215"/>
          <p:cNvSpPr txBox="1">
            <a:spLocks noGrp="1"/>
          </p:cNvSpPr>
          <p:nvPr>
            <p:ph type="body" idx="1"/>
          </p:nvPr>
        </p:nvSpPr>
        <p:spPr>
          <a:xfrm>
            <a:off x="1124744" y="4343400"/>
            <a:ext cx="4608600" cy="4114800"/>
          </a:xfrm>
          <a:prstGeom prst="rect">
            <a:avLst/>
          </a:prstGeom>
        </p:spPr>
        <p:txBody>
          <a:bodyPr wrap="square" lIns="91425" tIns="91425" rIns="91425" bIns="91425" anchor="t" anchorCtr="0">
            <a:noAutofit/>
          </a:bodyPr>
          <a:lstStyle/>
          <a:p>
            <a:pPr marL="0" lvl="0" indent="0" rtl="0">
              <a:spcBef>
                <a:spcPts val="0"/>
              </a:spcBef>
              <a:buNone/>
            </a:pPr>
            <a:endParaRPr/>
          </a:p>
        </p:txBody>
      </p:sp>
      <p:sp>
        <p:nvSpPr>
          <p:cNvPr id="216" name="Shape 216"/>
          <p:cNvSpPr txBox="1">
            <a:spLocks noGrp="1"/>
          </p:cNvSpPr>
          <p:nvPr>
            <p:ph type="sldNum" idx="12"/>
          </p:nvPr>
        </p:nvSpPr>
        <p:spPr>
          <a:xfrm>
            <a:off x="6022876" y="8686800"/>
            <a:ext cx="835200" cy="457200"/>
          </a:xfrm>
          <a:prstGeom prst="rect">
            <a:avLst/>
          </a:prstGeom>
        </p:spPr>
        <p:txBody>
          <a:bodyPr wrap="square" lIns="91425" tIns="45700" rIns="91425" bIns="45700" anchor="b" anchorCtr="0">
            <a:noAutofit/>
          </a:bodyPr>
          <a:lstStyle/>
          <a:p>
            <a:pPr marL="0" lvl="0" indent="0" rtl="0">
              <a:spcBef>
                <a:spcPts val="0"/>
              </a:spcBef>
              <a:buClr>
                <a:srgbClr val="000000"/>
              </a:buClr>
              <a:buFont typeface="Arial"/>
              <a:buNone/>
            </a:pPr>
            <a:fld id="{00000000-1234-1234-1234-123412341234}" type="slidenum">
              <a:rPr lang="en-GB"/>
              <a:t>16</a:t>
            </a:fld>
            <a:endParaRPr lang="en-GB"/>
          </a:p>
        </p:txBody>
      </p:sp>
    </p:spTree>
    <p:extLst>
      <p:ext uri="{BB962C8B-B14F-4D97-AF65-F5344CB8AC3E}">
        <p14:creationId xmlns:p14="http://schemas.microsoft.com/office/powerpoint/2010/main" val="34628852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9DD4D23-C98A-435E-AE88-9061F8349B02}" type="slidenum">
              <a:rPr lang="en-GB" smtClean="0"/>
              <a:pPr/>
              <a:t>2</a:t>
            </a:fld>
            <a:endParaRPr lang="en-GB" dirty="0"/>
          </a:p>
        </p:txBody>
      </p:sp>
    </p:spTree>
    <p:extLst>
      <p:ext uri="{BB962C8B-B14F-4D97-AF65-F5344CB8AC3E}">
        <p14:creationId xmlns:p14="http://schemas.microsoft.com/office/powerpoint/2010/main" val="15760868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6A4E8BA0-3AE6-424A-A9AE-5C15B0EE8924}" type="slidenum">
              <a:rPr lang="en-GB" sz="1200">
                <a:latin typeface="Arial" charset="0"/>
                <a:cs typeface="Arial" charset="0"/>
              </a:rPr>
              <a:pPr eaLnBrk="1" hangingPunct="1"/>
              <a:t>4</a:t>
            </a:fld>
            <a:endParaRPr lang="en-GB" sz="1200">
              <a:latin typeface="Arial" charset="0"/>
              <a:cs typeface="Arial" charset="0"/>
            </a:endParaRPr>
          </a:p>
        </p:txBody>
      </p:sp>
      <p:sp>
        <p:nvSpPr>
          <p:cNvPr id="123907" name="Rectangle 2"/>
          <p:cNvSpPr>
            <a:spLocks noGrp="1" noRot="1" noChangeAspect="1" noChangeArrowheads="1" noTextEdit="1"/>
          </p:cNvSpPr>
          <p:nvPr>
            <p:ph type="sldImg"/>
          </p:nvPr>
        </p:nvSpPr>
        <p:spPr>
          <a:ln/>
        </p:spPr>
      </p:sp>
      <p:sp>
        <p:nvSpPr>
          <p:cNvPr id="123908"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GB" dirty="0">
                <a:latin typeface="Arial" charset="0"/>
              </a:rPr>
              <a:t>The DCSF booklet </a:t>
            </a:r>
            <a:r>
              <a:rPr lang="en-GB" i="1" dirty="0">
                <a:latin typeface="Arial" charset="0"/>
              </a:rPr>
              <a:t>Getting Going </a:t>
            </a:r>
            <a:r>
              <a:rPr lang="en-GB" dirty="0">
                <a:latin typeface="Arial" charset="0"/>
              </a:rPr>
              <a:t> </a:t>
            </a:r>
            <a:r>
              <a:rPr lang="en-GB" dirty="0" smtClean="0">
                <a:latin typeface="Arial" charset="0"/>
              </a:rPr>
              <a:t>is </a:t>
            </a:r>
            <a:r>
              <a:rPr lang="en-GB" dirty="0">
                <a:latin typeface="Arial" charset="0"/>
              </a:rPr>
              <a:t>worth a look. </a:t>
            </a:r>
            <a:r>
              <a:rPr lang="en-GB" dirty="0" smtClean="0">
                <a:latin typeface="Arial" charset="0"/>
              </a:rPr>
              <a:t>(Put the title into search engine </a:t>
            </a:r>
            <a:r>
              <a:rPr lang="mr-IN" dirty="0" smtClean="0">
                <a:latin typeface="Arial" charset="0"/>
              </a:rPr>
              <a:t>–</a:t>
            </a:r>
            <a:r>
              <a:rPr lang="en-GB" dirty="0" smtClean="0">
                <a:latin typeface="Arial" charset="0"/>
              </a:rPr>
              <a:t> the coalition tried to suppress it) </a:t>
            </a:r>
            <a:r>
              <a:rPr lang="en-GB" dirty="0">
                <a:latin typeface="Arial" charset="0"/>
              </a:rPr>
              <a:t>It gives a concise overview of things we need to consider when we are teaching </a:t>
            </a:r>
            <a:r>
              <a:rPr lang="en-GB" dirty="0" smtClean="0">
                <a:latin typeface="Arial" charset="0"/>
              </a:rPr>
              <a:t>writing . It also identified the straitjacket imposed on writing by an over-emphasis on generic form. It</a:t>
            </a:r>
            <a:r>
              <a:rPr lang="en-GB" baseline="0" dirty="0" smtClean="0">
                <a:latin typeface="Arial" charset="0"/>
              </a:rPr>
              <a:t> suggested that t</a:t>
            </a:r>
            <a:r>
              <a:rPr lang="en-GB" dirty="0" smtClean="0">
                <a:latin typeface="Arial" charset="0"/>
              </a:rPr>
              <a:t>he key elements are:</a:t>
            </a:r>
          </a:p>
          <a:p>
            <a:pPr>
              <a:buFontTx/>
              <a:buChar char="•"/>
            </a:pPr>
            <a:r>
              <a:rPr lang="en-GB" dirty="0" smtClean="0">
                <a:latin typeface="Arial" charset="0"/>
              </a:rPr>
              <a:t> generating appropriate content</a:t>
            </a:r>
          </a:p>
          <a:p>
            <a:pPr>
              <a:buFontTx/>
              <a:buChar char="•"/>
            </a:pPr>
            <a:r>
              <a:rPr lang="en-GB" dirty="0" smtClean="0">
                <a:latin typeface="Arial" charset="0"/>
              </a:rPr>
              <a:t>Marshalling the ideas once they are generated</a:t>
            </a:r>
          </a:p>
          <a:p>
            <a:endParaRPr lang="en-GB" dirty="0">
              <a:latin typeface="Arial" charset="0"/>
            </a:endParaRPr>
          </a:p>
          <a:p>
            <a:endParaRPr lang="en-GB" dirty="0">
              <a:latin typeface="Arial" charset="0"/>
            </a:endParaRPr>
          </a:p>
          <a:p>
            <a:r>
              <a:rPr lang="en-GB" dirty="0">
                <a:latin typeface="Arial" charset="0"/>
              </a:rPr>
              <a:t> The Ofsted report </a:t>
            </a:r>
            <a:r>
              <a:rPr lang="en-GB" dirty="0" smtClean="0">
                <a:latin typeface="Arial" charset="0"/>
              </a:rPr>
              <a:t>highlighted </a:t>
            </a:r>
            <a:r>
              <a:rPr lang="en-GB" dirty="0">
                <a:latin typeface="Arial" charset="0"/>
              </a:rPr>
              <a:t>the cul-de-sac we</a:t>
            </a:r>
            <a:r>
              <a:rPr lang="ja-JP" altLang="en-GB" dirty="0">
                <a:latin typeface="Arial" charset="0"/>
              </a:rPr>
              <a:t>’</a:t>
            </a:r>
            <a:r>
              <a:rPr lang="en-GB" dirty="0">
                <a:latin typeface="Arial" charset="0"/>
              </a:rPr>
              <a:t>d entered with our teaching of </a:t>
            </a:r>
            <a:r>
              <a:rPr lang="en-GB" dirty="0" smtClean="0">
                <a:latin typeface="Arial" charset="0"/>
              </a:rPr>
              <a:t>writing.</a:t>
            </a:r>
            <a:r>
              <a:rPr lang="en-GB" baseline="0" dirty="0" smtClean="0">
                <a:latin typeface="Arial" charset="0"/>
              </a:rPr>
              <a:t> The Lit strategy resulted in </a:t>
            </a:r>
            <a:r>
              <a:rPr lang="en-GB" dirty="0" smtClean="0">
                <a:latin typeface="Arial" charset="0"/>
              </a:rPr>
              <a:t>a </a:t>
            </a:r>
            <a:r>
              <a:rPr lang="en-GB" dirty="0">
                <a:latin typeface="Arial" charset="0"/>
              </a:rPr>
              <a:t>slavish adherence to the discourse features allegedly present in certain genres. </a:t>
            </a:r>
            <a:r>
              <a:rPr lang="en-GB" dirty="0" smtClean="0">
                <a:latin typeface="Arial" charset="0"/>
              </a:rPr>
              <a:t>Too many pupils see writing as a boring chore.</a:t>
            </a:r>
            <a:endParaRPr lang="en-GB" dirty="0">
              <a:latin typeface="Arial" charset="0"/>
            </a:endParaRPr>
          </a:p>
          <a:p>
            <a:endParaRPr lang="en-GB" dirty="0">
              <a:latin typeface="Arial" charset="0"/>
            </a:endParaRPr>
          </a:p>
        </p:txBody>
      </p:sp>
    </p:spTree>
    <p:extLst>
      <p:ext uri="{BB962C8B-B14F-4D97-AF65-F5344CB8AC3E}">
        <p14:creationId xmlns:p14="http://schemas.microsoft.com/office/powerpoint/2010/main" val="34229710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findings need to be taken into account in developing dialogue with students. </a:t>
            </a:r>
          </a:p>
          <a:p>
            <a:r>
              <a:rPr lang="en-US" dirty="0" smtClean="0"/>
              <a:t> They also have something to say in relation to writing in an exam</a:t>
            </a:r>
            <a:endParaRPr lang="en-US" dirty="0"/>
          </a:p>
        </p:txBody>
      </p:sp>
      <p:sp>
        <p:nvSpPr>
          <p:cNvPr id="4" name="Slide Number Placeholder 3"/>
          <p:cNvSpPr>
            <a:spLocks noGrp="1"/>
          </p:cNvSpPr>
          <p:nvPr>
            <p:ph type="sldNum" sz="quarter" idx="10"/>
          </p:nvPr>
        </p:nvSpPr>
        <p:spPr/>
        <p:txBody>
          <a:bodyPr/>
          <a:lstStyle/>
          <a:p>
            <a:fld id="{020A5B31-3CE7-944D-A73C-E04CB54E8EC7}" type="slidenum">
              <a:rPr lang="en-US" smtClean="0"/>
              <a:t>5</a:t>
            </a:fld>
            <a:endParaRPr lang="en-US"/>
          </a:p>
        </p:txBody>
      </p:sp>
    </p:spTree>
    <p:extLst>
      <p:ext uri="{BB962C8B-B14F-4D97-AF65-F5344CB8AC3E}">
        <p14:creationId xmlns:p14="http://schemas.microsoft.com/office/powerpoint/2010/main" val="24592276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83A473DF-066C-BD42-99C6-FB0C064BADEA}" type="slidenum">
              <a:rPr lang="en-GB" sz="1200">
                <a:latin typeface="Arial" charset="0"/>
                <a:cs typeface="Arial" charset="0"/>
              </a:rPr>
              <a:pPr eaLnBrk="1" hangingPunct="1"/>
              <a:t>6</a:t>
            </a:fld>
            <a:endParaRPr lang="en-GB" sz="1200">
              <a:latin typeface="Arial" charset="0"/>
              <a:cs typeface="Arial" charset="0"/>
            </a:endParaRPr>
          </a:p>
        </p:txBody>
      </p:sp>
      <p:sp>
        <p:nvSpPr>
          <p:cNvPr id="124931" name="Rectangle 2"/>
          <p:cNvSpPr>
            <a:spLocks noGrp="1" noRot="1" noChangeAspect="1" noChangeArrowheads="1" noTextEdit="1"/>
          </p:cNvSpPr>
          <p:nvPr>
            <p:ph type="sldImg"/>
          </p:nvPr>
        </p:nvSpPr>
        <p:spPr>
          <a:ln/>
        </p:spPr>
      </p:sp>
      <p:sp>
        <p:nvSpPr>
          <p:cNvPr id="124932"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GB" dirty="0" smtClean="0">
                <a:latin typeface="Arial" charset="0"/>
              </a:rPr>
              <a:t> One </a:t>
            </a:r>
            <a:r>
              <a:rPr lang="en-GB" dirty="0">
                <a:latin typeface="Arial" charset="0"/>
              </a:rPr>
              <a:t>of my strongest memories of teaching English was trying to read out to the class a piece of original writing by a girl who had befriended Vietnamese boat people who</a:t>
            </a:r>
            <a:r>
              <a:rPr lang="ja-JP" altLang="en-GB" dirty="0">
                <a:latin typeface="Arial" charset="0"/>
              </a:rPr>
              <a:t>’</a:t>
            </a:r>
            <a:r>
              <a:rPr lang="en-GB" dirty="0">
                <a:latin typeface="Arial" charset="0"/>
              </a:rPr>
              <a:t>d arrived in Exeter in the early 1980</a:t>
            </a:r>
            <a:r>
              <a:rPr lang="ja-JP" altLang="en-GB" dirty="0">
                <a:latin typeface="Arial" charset="0"/>
              </a:rPr>
              <a:t>’</a:t>
            </a:r>
            <a:r>
              <a:rPr lang="en-GB" dirty="0">
                <a:latin typeface="Arial" charset="0"/>
              </a:rPr>
              <a:t>s.  She</a:t>
            </a:r>
            <a:r>
              <a:rPr lang="ja-JP" altLang="en-GB" dirty="0">
                <a:latin typeface="Arial" charset="0"/>
              </a:rPr>
              <a:t>’</a:t>
            </a:r>
            <a:r>
              <a:rPr lang="en-GB" dirty="0">
                <a:latin typeface="Arial" charset="0"/>
              </a:rPr>
              <a:t>d have been been </a:t>
            </a:r>
            <a:r>
              <a:rPr lang="ja-JP" altLang="en-GB" dirty="0">
                <a:latin typeface="Arial" charset="0"/>
              </a:rPr>
              <a:t>“</a:t>
            </a:r>
            <a:r>
              <a:rPr lang="en-GB" dirty="0">
                <a:latin typeface="Arial" charset="0"/>
              </a:rPr>
              <a:t>average</a:t>
            </a:r>
            <a:r>
              <a:rPr lang="ja-JP" altLang="en-GB" dirty="0">
                <a:latin typeface="Arial" charset="0"/>
              </a:rPr>
              <a:t>”</a:t>
            </a:r>
            <a:r>
              <a:rPr lang="en-GB" dirty="0">
                <a:latin typeface="Arial" charset="0"/>
              </a:rPr>
              <a:t> – a CSE Grade 1 or 2.  Her piece of writing was stunning.  It empathised with her friends from Asia, it luxuriated in their </a:t>
            </a:r>
            <a:r>
              <a:rPr lang="en-GB" dirty="0" smtClean="0">
                <a:latin typeface="Arial" charset="0"/>
              </a:rPr>
              <a:t>foreignness </a:t>
            </a:r>
            <a:r>
              <a:rPr lang="en-GB" dirty="0">
                <a:latin typeface="Arial" charset="0"/>
              </a:rPr>
              <a:t>and railed gently against the prejudices they endured in a fiercely white part of England.  It shaped a world view for her and it enriched the souls of the class who listened as I read the piece.</a:t>
            </a:r>
          </a:p>
          <a:p>
            <a:endParaRPr lang="en-GB" dirty="0">
              <a:latin typeface="Arial" charset="0"/>
            </a:endParaRPr>
          </a:p>
          <a:p>
            <a:r>
              <a:rPr lang="en-GB" dirty="0">
                <a:latin typeface="Arial" charset="0"/>
              </a:rPr>
              <a:t>Not all writing in English should be like that or will be like that:  but </a:t>
            </a:r>
            <a:r>
              <a:rPr lang="en-GB" dirty="0" smtClean="0">
                <a:latin typeface="Arial" charset="0"/>
              </a:rPr>
              <a:t>we ought to try make </a:t>
            </a:r>
            <a:r>
              <a:rPr lang="en-GB" dirty="0">
                <a:latin typeface="Arial" charset="0"/>
              </a:rPr>
              <a:t>sure SOME of it is.</a:t>
            </a:r>
          </a:p>
        </p:txBody>
      </p:sp>
    </p:spTree>
    <p:extLst>
      <p:ext uri="{BB962C8B-B14F-4D97-AF65-F5344CB8AC3E}">
        <p14:creationId xmlns:p14="http://schemas.microsoft.com/office/powerpoint/2010/main" val="8819188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Image Placeholder 1"/>
          <p:cNvSpPr>
            <a:spLocks noGrp="1" noRot="1" noChangeAspect="1" noTextEdit="1"/>
          </p:cNvSpPr>
          <p:nvPr>
            <p:ph type="sldImg"/>
          </p:nvPr>
        </p:nvSpPr>
        <p:spPr>
          <a:ln/>
        </p:spPr>
      </p:sp>
      <p:sp>
        <p:nvSpPr>
          <p:cNvPr id="125955"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latin typeface="Arial" charset="0"/>
            </a:endParaRPr>
          </a:p>
        </p:txBody>
      </p:sp>
      <p:sp>
        <p:nvSpPr>
          <p:cNvPr id="125956"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0554B773-A983-E84F-AFD1-5690518587D0}" type="slidenum">
              <a:rPr lang="en-GB" sz="1200"/>
              <a:pPr eaLnBrk="1" hangingPunct="1"/>
              <a:t>7</a:t>
            </a:fld>
            <a:endParaRPr lang="en-GB" sz="1200"/>
          </a:p>
        </p:txBody>
      </p:sp>
    </p:spTree>
    <p:extLst>
      <p:ext uri="{BB962C8B-B14F-4D97-AF65-F5344CB8AC3E}">
        <p14:creationId xmlns:p14="http://schemas.microsoft.com/office/powerpoint/2010/main" val="12463772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Cue a look at the HANDOUTS: </a:t>
            </a:r>
          </a:p>
        </p:txBody>
      </p:sp>
      <p:sp>
        <p:nvSpPr>
          <p:cNvPr id="4" name="Slide Number Placeholder 3"/>
          <p:cNvSpPr>
            <a:spLocks noGrp="1"/>
          </p:cNvSpPr>
          <p:nvPr>
            <p:ph type="sldNum" sz="quarter" idx="10"/>
          </p:nvPr>
        </p:nvSpPr>
        <p:spPr/>
        <p:txBody>
          <a:bodyPr/>
          <a:lstStyle/>
          <a:p>
            <a:fld id="{020A5B31-3CE7-944D-A73C-E04CB54E8EC7}" type="slidenum">
              <a:rPr lang="en-US" smtClean="0"/>
              <a:t>8</a:t>
            </a:fld>
            <a:endParaRPr lang="en-US"/>
          </a:p>
        </p:txBody>
      </p:sp>
    </p:spTree>
    <p:extLst>
      <p:ext uri="{BB962C8B-B14F-4D97-AF65-F5344CB8AC3E}">
        <p14:creationId xmlns:p14="http://schemas.microsoft.com/office/powerpoint/2010/main" val="21773831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Handouts workshops: </a:t>
            </a:r>
          </a:p>
          <a:p>
            <a:endParaRPr lang="en-US" baseline="0" dirty="0" smtClean="0"/>
          </a:p>
          <a:p>
            <a:r>
              <a:rPr lang="en-US" dirty="0" smtClean="0"/>
              <a:t>Word</a:t>
            </a:r>
            <a:r>
              <a:rPr lang="en-US" baseline="0" dirty="0" smtClean="0"/>
              <a:t> level RE-VERBING</a:t>
            </a:r>
          </a:p>
          <a:p>
            <a:endParaRPr lang="en-US" baseline="0" dirty="0" smtClean="0"/>
          </a:p>
          <a:p>
            <a:r>
              <a:rPr lang="en-US" baseline="0" dirty="0" smtClean="0"/>
              <a:t>Sentence construction:  MAKING A MARK</a:t>
            </a:r>
          </a:p>
          <a:p>
            <a:endParaRPr lang="en-US" baseline="0" dirty="0" smtClean="0"/>
          </a:p>
          <a:p>
            <a:r>
              <a:rPr lang="en-US" baseline="0" dirty="0" smtClean="0"/>
              <a:t>Textual structure:  CUNNING PLANS</a:t>
            </a:r>
            <a:endParaRPr lang="en-US" dirty="0"/>
          </a:p>
        </p:txBody>
      </p:sp>
      <p:sp>
        <p:nvSpPr>
          <p:cNvPr id="4" name="Slide Number Placeholder 3"/>
          <p:cNvSpPr>
            <a:spLocks noGrp="1"/>
          </p:cNvSpPr>
          <p:nvPr>
            <p:ph type="sldNum" sz="quarter" idx="10"/>
          </p:nvPr>
        </p:nvSpPr>
        <p:spPr/>
        <p:txBody>
          <a:bodyPr/>
          <a:lstStyle/>
          <a:p>
            <a:fld id="{49DD4D23-C98A-435E-AE88-9061F8349B02}" type="slidenum">
              <a:rPr lang="en-GB" smtClean="0"/>
              <a:pPr/>
              <a:t>9</a:t>
            </a:fld>
            <a:endParaRPr lang="en-GB" dirty="0"/>
          </a:p>
        </p:txBody>
      </p:sp>
    </p:spTree>
    <p:extLst>
      <p:ext uri="{BB962C8B-B14F-4D97-AF65-F5344CB8AC3E}">
        <p14:creationId xmlns:p14="http://schemas.microsoft.com/office/powerpoint/2010/main" val="1308677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HANDOUT:  Cunning Plans</a:t>
            </a:r>
            <a:r>
              <a:rPr lang="en-US" baseline="0" dirty="0" smtClean="0"/>
              <a:t> workshop</a:t>
            </a:r>
            <a:r>
              <a:rPr lang="en-US" dirty="0" smtClean="0"/>
              <a:t>.</a:t>
            </a:r>
            <a:endParaRPr lang="en-US" dirty="0"/>
          </a:p>
        </p:txBody>
      </p:sp>
      <p:sp>
        <p:nvSpPr>
          <p:cNvPr id="4" name="Slide Number Placeholder 3"/>
          <p:cNvSpPr>
            <a:spLocks noGrp="1"/>
          </p:cNvSpPr>
          <p:nvPr>
            <p:ph type="sldNum" sz="quarter" idx="10"/>
          </p:nvPr>
        </p:nvSpPr>
        <p:spPr/>
        <p:txBody>
          <a:bodyPr/>
          <a:lstStyle/>
          <a:p>
            <a:fld id="{64B202E5-4C38-8F42-BD7C-2BA47545C5DC}" type="slidenum">
              <a:rPr lang="en-US" smtClean="0"/>
              <a:t>10</a:t>
            </a:fld>
            <a:endParaRPr lang="en-US"/>
          </a:p>
        </p:txBody>
      </p:sp>
    </p:spTree>
    <p:extLst>
      <p:ext uri="{BB962C8B-B14F-4D97-AF65-F5344CB8AC3E}">
        <p14:creationId xmlns:p14="http://schemas.microsoft.com/office/powerpoint/2010/main" val="239110064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Title Slide Option1">
    <p:bg>
      <p:bgPr>
        <a:solidFill>
          <a:schemeClr val="bg2"/>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13833" y="409958"/>
            <a:ext cx="1147212" cy="810530"/>
          </a:xfrm>
          <a:prstGeom prst="rect">
            <a:avLst/>
          </a:prstGeom>
        </p:spPr>
      </p:pic>
      <p:sp>
        <p:nvSpPr>
          <p:cNvPr id="2" name="Title 1"/>
          <p:cNvSpPr>
            <a:spLocks noGrp="1"/>
          </p:cNvSpPr>
          <p:nvPr>
            <p:ph type="ctrTitle"/>
          </p:nvPr>
        </p:nvSpPr>
        <p:spPr>
          <a:xfrm>
            <a:off x="630353" y="1680064"/>
            <a:ext cx="4910667" cy="2244236"/>
          </a:xfrm>
        </p:spPr>
        <p:txBody>
          <a:bodyPr anchor="t" anchorCtr="0"/>
          <a:lstStyle>
            <a:lvl1pPr algn="l">
              <a:lnSpc>
                <a:spcPts val="4200"/>
              </a:lnSpc>
              <a:defRPr sz="3800" spc="20" baseline="0">
                <a:solidFill>
                  <a:schemeClr val="bg1"/>
                </a:solidFill>
                <a:latin typeface="+mj-lt"/>
              </a:defRPr>
            </a:lvl1pPr>
          </a:lstStyle>
          <a:p>
            <a:r>
              <a:rPr lang="en-US" dirty="0" smtClean="0"/>
              <a:t>Click to edit Master title style</a:t>
            </a:r>
            <a:endParaRPr lang="en-GB" dirty="0"/>
          </a:p>
        </p:txBody>
      </p:sp>
      <p:sp>
        <p:nvSpPr>
          <p:cNvPr id="3" name="Subtitle 2"/>
          <p:cNvSpPr>
            <a:spLocks noGrp="1"/>
          </p:cNvSpPr>
          <p:nvPr>
            <p:ph type="subTitle" idx="1"/>
          </p:nvPr>
        </p:nvSpPr>
        <p:spPr>
          <a:xfrm>
            <a:off x="630353" y="4057650"/>
            <a:ext cx="4529667" cy="1466850"/>
          </a:xfrm>
        </p:spPr>
        <p:txBody>
          <a:bodyPr/>
          <a:lstStyle>
            <a:lvl1pPr marL="0" indent="0" algn="l">
              <a:lnSpc>
                <a:spcPts val="2400"/>
              </a:lnSpc>
              <a:spcAft>
                <a:spcPts val="0"/>
              </a:spcAft>
              <a:buNone/>
              <a:defRPr sz="1800" b="0" i="0">
                <a:solidFill>
                  <a:srgbClr val="FFFFFF"/>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GB" dirty="0"/>
          </a:p>
        </p:txBody>
      </p:sp>
      <p:sp>
        <p:nvSpPr>
          <p:cNvPr id="14" name="Text Placeholder 13"/>
          <p:cNvSpPr>
            <a:spLocks noGrp="1"/>
          </p:cNvSpPr>
          <p:nvPr>
            <p:ph type="body" sz="quarter" idx="10"/>
          </p:nvPr>
        </p:nvSpPr>
        <p:spPr>
          <a:xfrm>
            <a:off x="630353" y="6265863"/>
            <a:ext cx="5283200" cy="285750"/>
          </a:xfrm>
        </p:spPr>
        <p:txBody>
          <a:bodyPr/>
          <a:lstStyle>
            <a:lvl1pPr>
              <a:lnSpc>
                <a:spcPts val="2200"/>
              </a:lnSpc>
              <a:spcAft>
                <a:spcPts val="0"/>
              </a:spcAft>
              <a:defRPr sz="1800" b="0" i="0">
                <a:solidFill>
                  <a:srgbClr val="FFFFFF"/>
                </a:solidFill>
                <a:latin typeface="+mn-lt"/>
              </a:defRPr>
            </a:lvl1pPr>
          </a:lstStyle>
          <a:p>
            <a:pPr lvl="0"/>
            <a:r>
              <a:rPr lang="en-US" smtClean="0"/>
              <a:t>Click to edit Master text styles</a:t>
            </a:r>
            <a:endParaRPr lang="en-US"/>
          </a:p>
        </p:txBody>
      </p:sp>
      <p:sp>
        <p:nvSpPr>
          <p:cNvPr id="9" name="Picture Placeholder 6"/>
          <p:cNvSpPr>
            <a:spLocks noGrp="1"/>
          </p:cNvSpPr>
          <p:nvPr>
            <p:ph type="pic" sz="quarter" idx="12" hasCustomPrompt="1"/>
          </p:nvPr>
        </p:nvSpPr>
        <p:spPr>
          <a:xfrm>
            <a:off x="6108699" y="0"/>
            <a:ext cx="6083300" cy="6858000"/>
          </a:xfrm>
          <a:solidFill>
            <a:srgbClr val="BBBBBB"/>
          </a:solidFill>
        </p:spPr>
        <p:txBody>
          <a:bodyPr tIns="2592000"/>
          <a:lstStyle>
            <a:lvl1pPr algn="ctr">
              <a:defRPr sz="1100"/>
            </a:lvl1pPr>
          </a:lstStyle>
          <a:p>
            <a:r>
              <a:rPr lang="en-GB" smtClean="0"/>
              <a:t>Insert photographic image</a:t>
            </a:r>
            <a:endParaRPr lang="en-US" dirty="0"/>
          </a:p>
        </p:txBody>
      </p:sp>
      <p:sp>
        <p:nvSpPr>
          <p:cNvPr id="8" name="Slide Number Placeholder 5"/>
          <p:cNvSpPr>
            <a:spLocks noGrp="1"/>
          </p:cNvSpPr>
          <p:nvPr>
            <p:ph type="sldNum" sz="quarter" idx="4"/>
          </p:nvPr>
        </p:nvSpPr>
        <p:spPr>
          <a:xfrm>
            <a:off x="11386109" y="6515931"/>
            <a:ext cx="166321" cy="110332"/>
          </a:xfrm>
          <a:prstGeom prst="rect">
            <a:avLst/>
          </a:prstGeom>
        </p:spPr>
        <p:txBody>
          <a:bodyPr vert="horz" lIns="0" tIns="0" rIns="0" bIns="0" rtlCol="0" anchor="ctr" anchorCtr="0"/>
          <a:lstStyle>
            <a:lvl1pPr algn="l">
              <a:defRPr sz="800" b="1">
                <a:solidFill>
                  <a:schemeClr val="bg2"/>
                </a:solidFill>
                <a:latin typeface="+mn-lt"/>
                <a:ea typeface="Lato Light" panose="020F0502020204030203" pitchFamily="34" charset="0"/>
                <a:cs typeface="Lato Light" panose="020F0502020204030203" pitchFamily="34" charset="0"/>
              </a:defRPr>
            </a:lvl1pPr>
          </a:lstStyle>
          <a:p>
            <a:fld id="{DDBE135E-2566-4748-853C-8A3B78F0FB00}" type="slidenum">
              <a:rPr lang="en-GB" smtClean="0"/>
              <a:pPr/>
              <a:t>‹#›</a:t>
            </a:fld>
            <a:endParaRPr lang="en-GB" dirty="0"/>
          </a:p>
        </p:txBody>
      </p:sp>
      <p:cxnSp>
        <p:nvCxnSpPr>
          <p:cNvPr id="11" name="Straight Connector 10"/>
          <p:cNvCxnSpPr/>
          <p:nvPr userDrawn="1"/>
        </p:nvCxnSpPr>
        <p:spPr>
          <a:xfrm>
            <a:off x="11342478" y="6520020"/>
            <a:ext cx="0" cy="86400"/>
          </a:xfrm>
          <a:prstGeom prst="line">
            <a:avLst/>
          </a:prstGeom>
          <a:ln w="6350">
            <a:solidFill>
              <a:schemeClr val="bg2"/>
            </a:solidFill>
          </a:ln>
        </p:spPr>
        <p:style>
          <a:lnRef idx="1">
            <a:schemeClr val="accent1"/>
          </a:lnRef>
          <a:fillRef idx="0">
            <a:schemeClr val="accent1"/>
          </a:fillRef>
          <a:effectRef idx="0">
            <a:schemeClr val="accent1"/>
          </a:effectRef>
          <a:fontRef idx="minor">
            <a:schemeClr val="tx1"/>
          </a:fontRef>
        </p:style>
      </p:cxnSp>
      <p:sp>
        <p:nvSpPr>
          <p:cNvPr id="12" name="Footer Placeholder 3"/>
          <p:cNvSpPr>
            <a:spLocks noGrp="1"/>
          </p:cNvSpPr>
          <p:nvPr>
            <p:ph type="ftr" sz="quarter" idx="3"/>
          </p:nvPr>
        </p:nvSpPr>
        <p:spPr>
          <a:xfrm>
            <a:off x="8915088" y="6515931"/>
            <a:ext cx="2390822" cy="110332"/>
          </a:xfrm>
          <a:prstGeom prst="rect">
            <a:avLst/>
          </a:prstGeom>
        </p:spPr>
        <p:txBody>
          <a:bodyPr vert="horz" lIns="0" tIns="0" rIns="0" bIns="0" rtlCol="0" anchor="ctr"/>
          <a:lstStyle>
            <a:lvl1pPr algn="r">
              <a:defRPr sz="700">
                <a:solidFill>
                  <a:schemeClr val="bg2"/>
                </a:solidFill>
              </a:defRPr>
            </a:lvl1pPr>
          </a:lstStyle>
          <a:p>
            <a:r>
              <a:rPr lang="en-GB" smtClean="0"/>
              <a:t>Presentation Title Arial Bold 7 pt</a:t>
            </a:r>
            <a:endParaRPr lang="en-GB" dirty="0"/>
          </a:p>
        </p:txBody>
      </p:sp>
    </p:spTree>
    <p:extLst>
      <p:ext uri="{BB962C8B-B14F-4D97-AF65-F5344CB8AC3E}">
        <p14:creationId xmlns:p14="http://schemas.microsoft.com/office/powerpoint/2010/main" val="2342910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Divider Option 6">
    <p:bg>
      <p:bgPr>
        <a:blipFill dpi="0" rotWithShape="1">
          <a:blip r:embed="rId2">
            <a:lum/>
          </a:blip>
          <a:srcRect/>
          <a:stretch>
            <a:fillRect l="-11000" r="-11000"/>
          </a:stretch>
        </a:blipFill>
        <a:effectLst/>
      </p:bgPr>
    </p:bg>
    <p:spTree>
      <p:nvGrpSpPr>
        <p:cNvPr id="1" name=""/>
        <p:cNvGrpSpPr/>
        <p:nvPr/>
      </p:nvGrpSpPr>
      <p:grpSpPr>
        <a:xfrm>
          <a:off x="0" y="0"/>
          <a:ext cx="0" cy="0"/>
          <a:chOff x="0" y="0"/>
          <a:chExt cx="0" cy="0"/>
        </a:xfrm>
      </p:grpSpPr>
      <p:sp>
        <p:nvSpPr>
          <p:cNvPr id="4" name="Freeform 3"/>
          <p:cNvSpPr>
            <a:spLocks/>
          </p:cNvSpPr>
          <p:nvPr userDrawn="1"/>
        </p:nvSpPr>
        <p:spPr bwMode="auto">
          <a:xfrm>
            <a:off x="3492800" y="784570"/>
            <a:ext cx="5209200" cy="5422209"/>
          </a:xfrm>
          <a:custGeom>
            <a:avLst/>
            <a:gdLst>
              <a:gd name="T0" fmla="*/ 1414 w 1453"/>
              <a:gd name="T1" fmla="*/ 926 h 1512"/>
              <a:gd name="T2" fmla="*/ 1429 w 1453"/>
              <a:gd name="T3" fmla="*/ 558 h 1512"/>
              <a:gd name="T4" fmla="*/ 1394 w 1453"/>
              <a:gd name="T5" fmla="*/ 444 h 1512"/>
              <a:gd name="T6" fmla="*/ 874 w 1453"/>
              <a:gd name="T7" fmla="*/ 42 h 1512"/>
              <a:gd name="T8" fmla="*/ 305 w 1453"/>
              <a:gd name="T9" fmla="*/ 138 h 1512"/>
              <a:gd name="T10" fmla="*/ 71 w 1453"/>
              <a:gd name="T11" fmla="*/ 383 h 1512"/>
              <a:gd name="T12" fmla="*/ 18 w 1453"/>
              <a:gd name="T13" fmla="*/ 775 h 1512"/>
              <a:gd name="T14" fmla="*/ 86 w 1453"/>
              <a:gd name="T15" fmla="*/ 1025 h 1512"/>
              <a:gd name="T16" fmla="*/ 86 w 1453"/>
              <a:gd name="T17" fmla="*/ 1026 h 1512"/>
              <a:gd name="T18" fmla="*/ 426 w 1453"/>
              <a:gd name="T19" fmla="*/ 1412 h 1512"/>
              <a:gd name="T20" fmla="*/ 978 w 1453"/>
              <a:gd name="T21" fmla="*/ 1433 h 1512"/>
              <a:gd name="T22" fmla="*/ 1414 w 1453"/>
              <a:gd name="T23" fmla="*/ 926 h 1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53" h="1512">
                <a:moveTo>
                  <a:pt x="1414" y="926"/>
                </a:moveTo>
                <a:cubicBezTo>
                  <a:pt x="1447" y="801"/>
                  <a:pt x="1453" y="674"/>
                  <a:pt x="1429" y="558"/>
                </a:cubicBezTo>
                <a:cubicBezTo>
                  <a:pt x="1421" y="519"/>
                  <a:pt x="1409" y="480"/>
                  <a:pt x="1394" y="444"/>
                </a:cubicBezTo>
                <a:cubicBezTo>
                  <a:pt x="1309" y="243"/>
                  <a:pt x="1115" y="93"/>
                  <a:pt x="874" y="42"/>
                </a:cubicBezTo>
                <a:cubicBezTo>
                  <a:pt x="675" y="0"/>
                  <a:pt x="472" y="34"/>
                  <a:pt x="305" y="138"/>
                </a:cubicBezTo>
                <a:cubicBezTo>
                  <a:pt x="199" y="204"/>
                  <a:pt x="118" y="289"/>
                  <a:pt x="71" y="383"/>
                </a:cubicBezTo>
                <a:cubicBezTo>
                  <a:pt x="18" y="489"/>
                  <a:pt x="0" y="624"/>
                  <a:pt x="18" y="775"/>
                </a:cubicBezTo>
                <a:cubicBezTo>
                  <a:pt x="30" y="861"/>
                  <a:pt x="52" y="946"/>
                  <a:pt x="86" y="1025"/>
                </a:cubicBezTo>
                <a:cubicBezTo>
                  <a:pt x="86" y="1026"/>
                  <a:pt x="86" y="1026"/>
                  <a:pt x="86" y="1026"/>
                </a:cubicBezTo>
                <a:cubicBezTo>
                  <a:pt x="159" y="1199"/>
                  <a:pt x="277" y="1333"/>
                  <a:pt x="426" y="1412"/>
                </a:cubicBezTo>
                <a:cubicBezTo>
                  <a:pt x="601" y="1505"/>
                  <a:pt x="797" y="1512"/>
                  <a:pt x="978" y="1433"/>
                </a:cubicBezTo>
                <a:cubicBezTo>
                  <a:pt x="1190" y="1342"/>
                  <a:pt x="1353" y="1152"/>
                  <a:pt x="1414" y="926"/>
                </a:cubicBezTo>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p>
        </p:txBody>
      </p:sp>
      <p:sp>
        <p:nvSpPr>
          <p:cNvPr id="5" name="Title 1"/>
          <p:cNvSpPr>
            <a:spLocks noGrp="1"/>
          </p:cNvSpPr>
          <p:nvPr>
            <p:ph type="ctrTitle"/>
          </p:nvPr>
        </p:nvSpPr>
        <p:spPr>
          <a:xfrm>
            <a:off x="3671248" y="2973675"/>
            <a:ext cx="4831307" cy="1044000"/>
          </a:xfrm>
        </p:spPr>
        <p:txBody>
          <a:bodyPr anchor="ctr" anchorCtr="0"/>
          <a:lstStyle>
            <a:lvl1pPr algn="ctr">
              <a:lnSpc>
                <a:spcPts val="3600"/>
              </a:lnSpc>
              <a:defRPr sz="3400">
                <a:solidFill>
                  <a:schemeClr val="tx2"/>
                </a:solidFill>
                <a:latin typeface="+mj-lt"/>
              </a:defRPr>
            </a:lvl1pPr>
          </a:lstStyle>
          <a:p>
            <a:r>
              <a:rPr lang="en-US" smtClean="0"/>
              <a:t>Click to edit Master title style</a:t>
            </a:r>
            <a:endParaRPr lang="en-GB"/>
          </a:p>
        </p:txBody>
      </p:sp>
    </p:spTree>
    <p:extLst>
      <p:ext uri="{BB962C8B-B14F-4D97-AF65-F5344CB8AC3E}">
        <p14:creationId xmlns:p14="http://schemas.microsoft.com/office/powerpoint/2010/main" val="26495180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Statement and Image  Option1">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30793" y="418050"/>
            <a:ext cx="4908217" cy="1144958"/>
          </a:xfrm>
        </p:spPr>
        <p:txBody>
          <a:bodyPr anchor="t" anchorCtr="0"/>
          <a:lstStyle>
            <a:lvl1pPr>
              <a:lnSpc>
                <a:spcPts val="4000"/>
              </a:lnSpc>
              <a:defRPr sz="3600">
                <a:solidFill>
                  <a:schemeClr val="tx2"/>
                </a:solidFill>
                <a:latin typeface="+mj-lt"/>
              </a:defRPr>
            </a:lvl1pPr>
          </a:lstStyle>
          <a:p>
            <a:r>
              <a:rPr lang="en-US" smtClean="0"/>
              <a:t>Click to edit Master title style</a:t>
            </a:r>
            <a:endParaRPr lang="en-GB"/>
          </a:p>
        </p:txBody>
      </p:sp>
      <p:sp>
        <p:nvSpPr>
          <p:cNvPr id="3" name="Content Placeholder 2"/>
          <p:cNvSpPr>
            <a:spLocks noGrp="1"/>
          </p:cNvSpPr>
          <p:nvPr>
            <p:ph idx="1"/>
          </p:nvPr>
        </p:nvSpPr>
        <p:spPr>
          <a:xfrm>
            <a:off x="630792" y="1695450"/>
            <a:ext cx="4908217" cy="3124201"/>
          </a:xfrm>
        </p:spPr>
        <p:txBody>
          <a:bodyPr/>
          <a:lstStyle>
            <a:lvl1pPr marL="0" indent="0">
              <a:lnSpc>
                <a:spcPts val="2200"/>
              </a:lnSpc>
              <a:spcAft>
                <a:spcPts val="0"/>
              </a:spcAft>
              <a:buClr>
                <a:schemeClr val="tx1"/>
              </a:buClr>
              <a:buFont typeface="Arial" panose="020B0604020202020204" pitchFamily="34" charset="0"/>
              <a:buNone/>
              <a:defRPr sz="1800" b="0" i="0" kern="0" baseline="0">
                <a:solidFill>
                  <a:srgbClr val="000000"/>
                </a:solidFill>
                <a:latin typeface="+mn-lt"/>
              </a:defRPr>
            </a:lvl1pPr>
            <a:lvl2pPr marL="0" indent="0">
              <a:lnSpc>
                <a:spcPts val="1600"/>
              </a:lnSpc>
              <a:spcBef>
                <a:spcPts val="1701"/>
              </a:spcBef>
              <a:spcAft>
                <a:spcPts val="0"/>
              </a:spcAft>
              <a:buNone/>
              <a:defRPr sz="1200" i="1">
                <a:solidFill>
                  <a:srgbClr val="000000"/>
                </a:solidFill>
              </a:defRPr>
            </a:lvl2pPr>
            <a:lvl3pPr marL="658800" indent="-255600">
              <a:defRPr/>
            </a:lvl3pPr>
          </a:lstStyle>
          <a:p>
            <a:pPr lvl="0"/>
            <a:r>
              <a:rPr lang="en-US" dirty="0" smtClean="0"/>
              <a:t>Click to edit Master text styles</a:t>
            </a:r>
          </a:p>
        </p:txBody>
      </p:sp>
      <p:sp>
        <p:nvSpPr>
          <p:cNvPr id="6" name="Picture Placeholder 5"/>
          <p:cNvSpPr>
            <a:spLocks noGrp="1"/>
          </p:cNvSpPr>
          <p:nvPr>
            <p:ph type="pic" sz="quarter" idx="10" hasCustomPrompt="1"/>
          </p:nvPr>
        </p:nvSpPr>
        <p:spPr>
          <a:xfrm>
            <a:off x="6108701" y="0"/>
            <a:ext cx="6083300" cy="6858000"/>
          </a:xfrm>
          <a:solidFill>
            <a:srgbClr val="BBBBBB"/>
          </a:solidFill>
        </p:spPr>
        <p:txBody>
          <a:bodyPr vert="horz" lIns="0" tIns="2592000" rIns="0" bIns="0" rtlCol="0">
            <a:noAutofit/>
          </a:bodyPr>
          <a:lstStyle>
            <a:lvl1pPr marL="0" marR="0" indent="0" algn="ctr" defTabSz="914400" rtl="0" eaLnBrk="1" fontAlgn="auto" latinLnBrk="0" hangingPunct="1">
              <a:lnSpc>
                <a:spcPts val="1900"/>
              </a:lnSpc>
              <a:spcBef>
                <a:spcPts val="0"/>
              </a:spcBef>
              <a:spcAft>
                <a:spcPts val="0"/>
              </a:spcAft>
              <a:buClrTx/>
              <a:buSzTx/>
              <a:buFont typeface="Arial" pitchFamily="34" charset="0"/>
              <a:buNone/>
              <a:tabLst/>
              <a:defRPr lang="en-US" sz="1100" dirty="0"/>
            </a:lvl1pPr>
          </a:lstStyle>
          <a:p>
            <a:pPr marL="0" marR="0" lvl="0" indent="0" algn="ctr" defTabSz="914400" rtl="0" eaLnBrk="1" fontAlgn="auto" latinLnBrk="0" hangingPunct="1">
              <a:lnSpc>
                <a:spcPts val="1900"/>
              </a:lnSpc>
              <a:spcBef>
                <a:spcPts val="0"/>
              </a:spcBef>
              <a:spcAft>
                <a:spcPts val="0"/>
              </a:spcAft>
              <a:buClrTx/>
              <a:buSzTx/>
              <a:buFont typeface="Arial" pitchFamily="34" charset="0"/>
              <a:buNone/>
              <a:tabLst/>
              <a:defRPr/>
            </a:pPr>
            <a:r>
              <a:rPr lang="en-GB" smtClean="0"/>
              <a:t>Insert photographic image</a:t>
            </a:r>
            <a:endParaRPr lang="en-US" smtClean="0"/>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23888" y="6376789"/>
            <a:ext cx="926438" cy="282488"/>
          </a:xfrm>
          <a:prstGeom prst="rect">
            <a:avLst/>
          </a:prstGeom>
        </p:spPr>
      </p:pic>
      <p:sp>
        <p:nvSpPr>
          <p:cNvPr id="11" name="Slide Number Placeholder 5"/>
          <p:cNvSpPr>
            <a:spLocks noGrp="1"/>
          </p:cNvSpPr>
          <p:nvPr>
            <p:ph type="sldNum" sz="quarter" idx="4"/>
          </p:nvPr>
        </p:nvSpPr>
        <p:spPr>
          <a:xfrm>
            <a:off x="11386109" y="6515931"/>
            <a:ext cx="166321" cy="110332"/>
          </a:xfrm>
          <a:prstGeom prst="rect">
            <a:avLst/>
          </a:prstGeom>
        </p:spPr>
        <p:txBody>
          <a:bodyPr vert="horz" lIns="0" tIns="0" rIns="0" bIns="0" rtlCol="0" anchor="ctr" anchorCtr="0"/>
          <a:lstStyle>
            <a:lvl1pPr algn="l">
              <a:defRPr sz="800" b="1">
                <a:solidFill>
                  <a:schemeClr val="bg2"/>
                </a:solidFill>
                <a:latin typeface="+mn-lt"/>
                <a:ea typeface="Lato Light" panose="020F0502020204030203" pitchFamily="34" charset="0"/>
                <a:cs typeface="Lato Light" panose="020F0502020204030203" pitchFamily="34" charset="0"/>
              </a:defRPr>
            </a:lvl1pPr>
          </a:lstStyle>
          <a:p>
            <a:fld id="{DDBE135E-2566-4748-853C-8A3B78F0FB00}" type="slidenum">
              <a:rPr lang="en-GB" smtClean="0"/>
              <a:pPr/>
              <a:t>‹#›</a:t>
            </a:fld>
            <a:endParaRPr lang="en-GB" dirty="0"/>
          </a:p>
        </p:txBody>
      </p:sp>
      <p:cxnSp>
        <p:nvCxnSpPr>
          <p:cNvPr id="13" name="Straight Connector 12"/>
          <p:cNvCxnSpPr/>
          <p:nvPr userDrawn="1"/>
        </p:nvCxnSpPr>
        <p:spPr>
          <a:xfrm>
            <a:off x="11342478" y="6520020"/>
            <a:ext cx="0" cy="86400"/>
          </a:xfrm>
          <a:prstGeom prst="line">
            <a:avLst/>
          </a:prstGeom>
          <a:ln w="6350">
            <a:solidFill>
              <a:schemeClr val="bg2"/>
            </a:solidFill>
          </a:ln>
        </p:spPr>
        <p:style>
          <a:lnRef idx="1">
            <a:schemeClr val="accent1"/>
          </a:lnRef>
          <a:fillRef idx="0">
            <a:schemeClr val="accent1"/>
          </a:fillRef>
          <a:effectRef idx="0">
            <a:schemeClr val="accent1"/>
          </a:effectRef>
          <a:fontRef idx="minor">
            <a:schemeClr val="tx1"/>
          </a:fontRef>
        </p:style>
      </p:cxnSp>
      <p:sp>
        <p:nvSpPr>
          <p:cNvPr id="14" name="Footer Placeholder 3"/>
          <p:cNvSpPr>
            <a:spLocks noGrp="1"/>
          </p:cNvSpPr>
          <p:nvPr>
            <p:ph type="ftr" sz="quarter" idx="3"/>
          </p:nvPr>
        </p:nvSpPr>
        <p:spPr>
          <a:xfrm>
            <a:off x="8915088" y="6515931"/>
            <a:ext cx="2390822" cy="110332"/>
          </a:xfrm>
          <a:prstGeom prst="rect">
            <a:avLst/>
          </a:prstGeom>
        </p:spPr>
        <p:txBody>
          <a:bodyPr vert="horz" lIns="0" tIns="0" rIns="0" bIns="0" rtlCol="0" anchor="ctr"/>
          <a:lstStyle>
            <a:lvl1pPr algn="r">
              <a:defRPr sz="700">
                <a:solidFill>
                  <a:schemeClr val="bg2"/>
                </a:solidFill>
              </a:defRPr>
            </a:lvl1pPr>
          </a:lstStyle>
          <a:p>
            <a:r>
              <a:rPr lang="en-GB" smtClean="0"/>
              <a:t>Presentation Title Arial Bold 7 pt</a:t>
            </a:r>
            <a:endParaRPr lang="en-GB" dirty="0"/>
          </a:p>
        </p:txBody>
      </p:sp>
    </p:spTree>
    <p:extLst>
      <p:ext uri="{BB962C8B-B14F-4D97-AF65-F5344CB8AC3E}">
        <p14:creationId xmlns:p14="http://schemas.microsoft.com/office/powerpoint/2010/main" val="113795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Statement and Image Option2">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30792" y="418050"/>
            <a:ext cx="5960200" cy="1144958"/>
          </a:xfrm>
        </p:spPr>
        <p:txBody>
          <a:bodyPr anchor="t" anchorCtr="0"/>
          <a:lstStyle>
            <a:lvl1pPr>
              <a:lnSpc>
                <a:spcPts val="4000"/>
              </a:lnSpc>
              <a:defRPr sz="3600">
                <a:solidFill>
                  <a:schemeClr val="tx2"/>
                </a:solidFill>
                <a:latin typeface="+mj-lt"/>
              </a:defRPr>
            </a:lvl1pPr>
          </a:lstStyle>
          <a:p>
            <a:r>
              <a:rPr lang="en-US" smtClean="0"/>
              <a:t>Click to edit Master title style</a:t>
            </a:r>
            <a:endParaRPr lang="en-GB"/>
          </a:p>
        </p:txBody>
      </p:sp>
      <p:sp>
        <p:nvSpPr>
          <p:cNvPr id="3" name="Content Placeholder 2"/>
          <p:cNvSpPr>
            <a:spLocks noGrp="1"/>
          </p:cNvSpPr>
          <p:nvPr>
            <p:ph idx="1"/>
          </p:nvPr>
        </p:nvSpPr>
        <p:spPr>
          <a:xfrm>
            <a:off x="630792" y="1695450"/>
            <a:ext cx="6015565" cy="3124201"/>
          </a:xfrm>
        </p:spPr>
        <p:txBody>
          <a:bodyPr/>
          <a:lstStyle>
            <a:lvl1pPr marL="0" indent="0">
              <a:lnSpc>
                <a:spcPts val="2200"/>
              </a:lnSpc>
              <a:spcAft>
                <a:spcPts val="0"/>
              </a:spcAft>
              <a:buClr>
                <a:schemeClr val="tx1"/>
              </a:buClr>
              <a:buFont typeface="Arial" panose="020B0604020202020204" pitchFamily="34" charset="0"/>
              <a:buNone/>
              <a:defRPr sz="1800" b="0" i="0" kern="0" baseline="0">
                <a:solidFill>
                  <a:srgbClr val="000000"/>
                </a:solidFill>
                <a:latin typeface="+mn-lt"/>
              </a:defRPr>
            </a:lvl1pPr>
            <a:lvl2pPr marL="0" indent="0">
              <a:lnSpc>
                <a:spcPts val="1600"/>
              </a:lnSpc>
              <a:spcBef>
                <a:spcPts val="1701"/>
              </a:spcBef>
              <a:spcAft>
                <a:spcPts val="0"/>
              </a:spcAft>
              <a:buNone/>
              <a:defRPr sz="1200" i="1">
                <a:solidFill>
                  <a:srgbClr val="000000"/>
                </a:solidFill>
              </a:defRPr>
            </a:lvl2pPr>
            <a:lvl3pPr marL="658800" indent="-255600">
              <a:defRPr/>
            </a:lvl3pPr>
          </a:lstStyle>
          <a:p>
            <a:pPr lvl="0"/>
            <a:r>
              <a:rPr lang="en-US" dirty="0" smtClean="0"/>
              <a:t>Click to edit Master text styles</a:t>
            </a:r>
          </a:p>
        </p:txBody>
      </p:sp>
      <p:sp>
        <p:nvSpPr>
          <p:cNvPr id="6" name="Picture Placeholder 5"/>
          <p:cNvSpPr>
            <a:spLocks noGrp="1"/>
          </p:cNvSpPr>
          <p:nvPr>
            <p:ph type="pic" sz="quarter" idx="10" hasCustomPrompt="1"/>
          </p:nvPr>
        </p:nvSpPr>
        <p:spPr>
          <a:xfrm>
            <a:off x="7835901" y="0"/>
            <a:ext cx="4356100" cy="6858000"/>
          </a:xfrm>
          <a:solidFill>
            <a:srgbClr val="BBBBBB"/>
          </a:solidFill>
        </p:spPr>
        <p:txBody>
          <a:bodyPr vert="horz" lIns="0" tIns="2592000" rIns="0" bIns="0" rtlCol="0">
            <a:noAutofit/>
          </a:bodyPr>
          <a:lstStyle>
            <a:lvl1pPr marL="0" marR="0" indent="0" algn="ctr" defTabSz="914400" rtl="0" eaLnBrk="1" fontAlgn="auto" latinLnBrk="0" hangingPunct="1">
              <a:lnSpc>
                <a:spcPts val="1900"/>
              </a:lnSpc>
              <a:spcBef>
                <a:spcPts val="0"/>
              </a:spcBef>
              <a:spcAft>
                <a:spcPts val="0"/>
              </a:spcAft>
              <a:buClrTx/>
              <a:buSzTx/>
              <a:buFont typeface="Arial" pitchFamily="34" charset="0"/>
              <a:buNone/>
              <a:tabLst/>
              <a:defRPr lang="en-US" sz="1100" dirty="0"/>
            </a:lvl1pPr>
          </a:lstStyle>
          <a:p>
            <a:pPr marL="0" marR="0" lvl="0" indent="0" algn="ctr" defTabSz="914400" rtl="0" eaLnBrk="1" fontAlgn="auto" latinLnBrk="0" hangingPunct="1">
              <a:lnSpc>
                <a:spcPts val="1900"/>
              </a:lnSpc>
              <a:spcBef>
                <a:spcPts val="0"/>
              </a:spcBef>
              <a:spcAft>
                <a:spcPts val="0"/>
              </a:spcAft>
              <a:buClrTx/>
              <a:buSzTx/>
              <a:buFont typeface="Arial" pitchFamily="34" charset="0"/>
              <a:buNone/>
              <a:tabLst/>
              <a:defRPr/>
            </a:pPr>
            <a:r>
              <a:rPr lang="en-GB" smtClean="0"/>
              <a:t>Insert photographic image</a:t>
            </a:r>
            <a:endParaRPr lang="en-US" smtClean="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22609" y="6376789"/>
            <a:ext cx="926438" cy="282488"/>
          </a:xfrm>
          <a:prstGeom prst="rect">
            <a:avLst/>
          </a:prstGeom>
        </p:spPr>
      </p:pic>
      <p:sp>
        <p:nvSpPr>
          <p:cNvPr id="13" name="Slide Number Placeholder 5"/>
          <p:cNvSpPr>
            <a:spLocks noGrp="1"/>
          </p:cNvSpPr>
          <p:nvPr>
            <p:ph type="sldNum" sz="quarter" idx="4"/>
          </p:nvPr>
        </p:nvSpPr>
        <p:spPr>
          <a:xfrm>
            <a:off x="11386109" y="6515931"/>
            <a:ext cx="166321" cy="110332"/>
          </a:xfrm>
          <a:prstGeom prst="rect">
            <a:avLst/>
          </a:prstGeom>
        </p:spPr>
        <p:txBody>
          <a:bodyPr vert="horz" lIns="0" tIns="0" rIns="0" bIns="0" rtlCol="0" anchor="ctr" anchorCtr="0"/>
          <a:lstStyle>
            <a:lvl1pPr algn="l">
              <a:defRPr sz="800" b="1">
                <a:solidFill>
                  <a:schemeClr val="bg2"/>
                </a:solidFill>
                <a:latin typeface="+mn-lt"/>
                <a:ea typeface="Lato Light" panose="020F0502020204030203" pitchFamily="34" charset="0"/>
                <a:cs typeface="Lato Light" panose="020F0502020204030203" pitchFamily="34" charset="0"/>
              </a:defRPr>
            </a:lvl1pPr>
          </a:lstStyle>
          <a:p>
            <a:fld id="{DDBE135E-2566-4748-853C-8A3B78F0FB00}" type="slidenum">
              <a:rPr lang="en-GB" smtClean="0"/>
              <a:pPr/>
              <a:t>‹#›</a:t>
            </a:fld>
            <a:endParaRPr lang="en-GB" dirty="0"/>
          </a:p>
        </p:txBody>
      </p:sp>
      <p:cxnSp>
        <p:nvCxnSpPr>
          <p:cNvPr id="9" name="Straight Connector 8"/>
          <p:cNvCxnSpPr/>
          <p:nvPr userDrawn="1"/>
        </p:nvCxnSpPr>
        <p:spPr>
          <a:xfrm>
            <a:off x="11342478" y="6520020"/>
            <a:ext cx="0" cy="86400"/>
          </a:xfrm>
          <a:prstGeom prst="line">
            <a:avLst/>
          </a:prstGeom>
          <a:ln w="6350">
            <a:solidFill>
              <a:schemeClr val="bg2"/>
            </a:solidFill>
          </a:ln>
        </p:spPr>
        <p:style>
          <a:lnRef idx="1">
            <a:schemeClr val="accent1"/>
          </a:lnRef>
          <a:fillRef idx="0">
            <a:schemeClr val="accent1"/>
          </a:fillRef>
          <a:effectRef idx="0">
            <a:schemeClr val="accent1"/>
          </a:effectRef>
          <a:fontRef idx="minor">
            <a:schemeClr val="tx1"/>
          </a:fontRef>
        </p:style>
      </p:cxnSp>
      <p:sp>
        <p:nvSpPr>
          <p:cNvPr id="10" name="Footer Placeholder 3"/>
          <p:cNvSpPr>
            <a:spLocks noGrp="1"/>
          </p:cNvSpPr>
          <p:nvPr>
            <p:ph type="ftr" sz="quarter" idx="3"/>
          </p:nvPr>
        </p:nvSpPr>
        <p:spPr>
          <a:xfrm>
            <a:off x="8915088" y="6515931"/>
            <a:ext cx="2390822" cy="110332"/>
          </a:xfrm>
          <a:prstGeom prst="rect">
            <a:avLst/>
          </a:prstGeom>
        </p:spPr>
        <p:txBody>
          <a:bodyPr vert="horz" lIns="0" tIns="0" rIns="0" bIns="0" rtlCol="0" anchor="ctr"/>
          <a:lstStyle>
            <a:lvl1pPr algn="r">
              <a:defRPr sz="700">
                <a:solidFill>
                  <a:schemeClr val="bg2"/>
                </a:solidFill>
              </a:defRPr>
            </a:lvl1pPr>
          </a:lstStyle>
          <a:p>
            <a:r>
              <a:rPr lang="en-GB" smtClean="0"/>
              <a:t>Presentation Title Arial Bold 7 pt</a:t>
            </a:r>
            <a:endParaRPr lang="en-GB" dirty="0"/>
          </a:p>
        </p:txBody>
      </p:sp>
    </p:spTree>
    <p:extLst>
      <p:ext uri="{BB962C8B-B14F-4D97-AF65-F5344CB8AC3E}">
        <p14:creationId xmlns:p14="http://schemas.microsoft.com/office/powerpoint/2010/main" val="3251524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Statement and Image Option3">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30792" y="418050"/>
            <a:ext cx="4908217" cy="1144958"/>
          </a:xfrm>
        </p:spPr>
        <p:txBody>
          <a:bodyPr anchor="t" anchorCtr="0"/>
          <a:lstStyle>
            <a:lvl1pPr>
              <a:lnSpc>
                <a:spcPts val="4000"/>
              </a:lnSpc>
              <a:defRPr sz="3600">
                <a:solidFill>
                  <a:schemeClr val="tx2"/>
                </a:solidFill>
                <a:latin typeface="+mj-lt"/>
              </a:defRPr>
            </a:lvl1pPr>
          </a:lstStyle>
          <a:p>
            <a:r>
              <a:rPr lang="en-US" smtClean="0"/>
              <a:t>Click to edit Master title style</a:t>
            </a:r>
            <a:endParaRPr lang="en-GB"/>
          </a:p>
        </p:txBody>
      </p:sp>
      <p:sp>
        <p:nvSpPr>
          <p:cNvPr id="3" name="Content Placeholder 2"/>
          <p:cNvSpPr>
            <a:spLocks noGrp="1"/>
          </p:cNvSpPr>
          <p:nvPr>
            <p:ph idx="1"/>
          </p:nvPr>
        </p:nvSpPr>
        <p:spPr>
          <a:xfrm>
            <a:off x="630792" y="1695450"/>
            <a:ext cx="4908217" cy="3124201"/>
          </a:xfrm>
        </p:spPr>
        <p:txBody>
          <a:bodyPr/>
          <a:lstStyle>
            <a:lvl1pPr marL="0" indent="0">
              <a:lnSpc>
                <a:spcPts val="2200"/>
              </a:lnSpc>
              <a:spcAft>
                <a:spcPts val="0"/>
              </a:spcAft>
              <a:buClr>
                <a:schemeClr val="tx1"/>
              </a:buClr>
              <a:buFont typeface="Arial" panose="020B0604020202020204" pitchFamily="34" charset="0"/>
              <a:buNone/>
              <a:defRPr sz="1800" b="0" i="0" kern="0" baseline="0">
                <a:solidFill>
                  <a:srgbClr val="000000"/>
                </a:solidFill>
                <a:latin typeface="+mn-lt"/>
              </a:defRPr>
            </a:lvl1pPr>
            <a:lvl2pPr marL="0" indent="0">
              <a:lnSpc>
                <a:spcPts val="1600"/>
              </a:lnSpc>
              <a:spcBef>
                <a:spcPts val="1701"/>
              </a:spcBef>
              <a:spcAft>
                <a:spcPts val="0"/>
              </a:spcAft>
              <a:buNone/>
              <a:defRPr sz="1200" i="1">
                <a:solidFill>
                  <a:srgbClr val="000000"/>
                </a:solidFill>
              </a:defRPr>
            </a:lvl2pPr>
            <a:lvl3pPr marL="658800" indent="-255600">
              <a:defRPr/>
            </a:lvl3pPr>
          </a:lstStyle>
          <a:p>
            <a:pPr lvl="0"/>
            <a:r>
              <a:rPr lang="en-US" dirty="0" smtClean="0"/>
              <a:t>Click to edit Master text styles</a:t>
            </a:r>
          </a:p>
        </p:txBody>
      </p:sp>
      <p:sp>
        <p:nvSpPr>
          <p:cNvPr id="6" name="Picture Placeholder 5"/>
          <p:cNvSpPr>
            <a:spLocks noGrp="1"/>
          </p:cNvSpPr>
          <p:nvPr>
            <p:ph type="pic" sz="quarter" idx="10" hasCustomPrompt="1"/>
          </p:nvPr>
        </p:nvSpPr>
        <p:spPr>
          <a:xfrm>
            <a:off x="6108701" y="0"/>
            <a:ext cx="6083300" cy="6858000"/>
          </a:xfrm>
          <a:solidFill>
            <a:srgbClr val="BBBBBB"/>
          </a:solidFill>
        </p:spPr>
        <p:txBody>
          <a:bodyPr vert="horz" lIns="0" tIns="2592000" rIns="0" bIns="0" rtlCol="0">
            <a:noAutofit/>
          </a:bodyPr>
          <a:lstStyle>
            <a:lvl1pPr marL="0" marR="0" indent="0" algn="ctr" defTabSz="914400" rtl="0" eaLnBrk="1" fontAlgn="auto" latinLnBrk="0" hangingPunct="1">
              <a:lnSpc>
                <a:spcPts val="1900"/>
              </a:lnSpc>
              <a:spcBef>
                <a:spcPts val="0"/>
              </a:spcBef>
              <a:spcAft>
                <a:spcPts val="0"/>
              </a:spcAft>
              <a:buClrTx/>
              <a:buSzTx/>
              <a:buFont typeface="Arial" pitchFamily="34" charset="0"/>
              <a:buNone/>
              <a:tabLst/>
              <a:defRPr lang="en-US" sz="1100" dirty="0"/>
            </a:lvl1pPr>
          </a:lstStyle>
          <a:p>
            <a:pPr marL="0" marR="0" lvl="0" indent="0" algn="ctr" defTabSz="914400" rtl="0" eaLnBrk="1" fontAlgn="auto" latinLnBrk="0" hangingPunct="1">
              <a:lnSpc>
                <a:spcPts val="1900"/>
              </a:lnSpc>
              <a:spcBef>
                <a:spcPts val="0"/>
              </a:spcBef>
              <a:spcAft>
                <a:spcPts val="0"/>
              </a:spcAft>
              <a:buClrTx/>
              <a:buSzTx/>
              <a:buFont typeface="Arial" pitchFamily="34" charset="0"/>
              <a:buNone/>
              <a:tabLst/>
              <a:defRPr/>
            </a:pPr>
            <a:r>
              <a:rPr lang="en-GB" smtClean="0"/>
              <a:t>Insert photographic image</a:t>
            </a:r>
            <a:endParaRPr lang="en-US" smtClean="0"/>
          </a:p>
        </p:txBody>
      </p:sp>
      <p:sp>
        <p:nvSpPr>
          <p:cNvPr id="7" name="Text Placeholder 6"/>
          <p:cNvSpPr>
            <a:spLocks noGrp="1"/>
          </p:cNvSpPr>
          <p:nvPr>
            <p:ph type="body" sz="quarter" idx="11"/>
          </p:nvPr>
        </p:nvSpPr>
        <p:spPr>
          <a:xfrm>
            <a:off x="634692" y="5838825"/>
            <a:ext cx="4904317" cy="457200"/>
          </a:xfrm>
        </p:spPr>
        <p:txBody>
          <a:bodyPr/>
          <a:lstStyle>
            <a:lvl1pPr>
              <a:lnSpc>
                <a:spcPts val="1300"/>
              </a:lnSpc>
              <a:spcAft>
                <a:spcPts val="0"/>
              </a:spcAft>
              <a:defRPr sz="1100">
                <a:solidFill>
                  <a:schemeClr val="tx2"/>
                </a:solidFill>
              </a:defRPr>
            </a:lvl1pPr>
          </a:lstStyle>
          <a:p>
            <a:pPr lvl="0"/>
            <a:r>
              <a:rPr lang="en-US" dirty="0" smtClean="0"/>
              <a:t>Click to edit Master text styles</a:t>
            </a:r>
            <a:endParaRPr lang="en-US" dirty="0"/>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22609" y="6376789"/>
            <a:ext cx="926438" cy="282488"/>
          </a:xfrm>
          <a:prstGeom prst="rect">
            <a:avLst/>
          </a:prstGeom>
        </p:spPr>
      </p:pic>
      <p:sp>
        <p:nvSpPr>
          <p:cNvPr id="12" name="Slide Number Placeholder 5"/>
          <p:cNvSpPr>
            <a:spLocks noGrp="1"/>
          </p:cNvSpPr>
          <p:nvPr>
            <p:ph type="sldNum" sz="quarter" idx="4"/>
          </p:nvPr>
        </p:nvSpPr>
        <p:spPr>
          <a:xfrm>
            <a:off x="11386109" y="6515931"/>
            <a:ext cx="166321" cy="110332"/>
          </a:xfrm>
          <a:prstGeom prst="rect">
            <a:avLst/>
          </a:prstGeom>
        </p:spPr>
        <p:txBody>
          <a:bodyPr vert="horz" lIns="0" tIns="0" rIns="0" bIns="0" rtlCol="0" anchor="ctr" anchorCtr="0"/>
          <a:lstStyle>
            <a:lvl1pPr algn="l">
              <a:defRPr sz="800" b="1">
                <a:solidFill>
                  <a:schemeClr val="bg2"/>
                </a:solidFill>
                <a:latin typeface="+mn-lt"/>
                <a:ea typeface="Lato Light" panose="020F0502020204030203" pitchFamily="34" charset="0"/>
                <a:cs typeface="Lato Light" panose="020F0502020204030203" pitchFamily="34" charset="0"/>
              </a:defRPr>
            </a:lvl1pPr>
          </a:lstStyle>
          <a:p>
            <a:fld id="{DDBE135E-2566-4748-853C-8A3B78F0FB00}" type="slidenum">
              <a:rPr lang="en-GB" smtClean="0"/>
              <a:pPr/>
              <a:t>‹#›</a:t>
            </a:fld>
            <a:endParaRPr lang="en-GB" dirty="0"/>
          </a:p>
        </p:txBody>
      </p:sp>
      <p:cxnSp>
        <p:nvCxnSpPr>
          <p:cNvPr id="14" name="Straight Connector 13"/>
          <p:cNvCxnSpPr/>
          <p:nvPr userDrawn="1"/>
        </p:nvCxnSpPr>
        <p:spPr>
          <a:xfrm>
            <a:off x="11342478" y="6520020"/>
            <a:ext cx="0" cy="86400"/>
          </a:xfrm>
          <a:prstGeom prst="line">
            <a:avLst/>
          </a:prstGeom>
          <a:ln w="6350">
            <a:solidFill>
              <a:schemeClr val="bg2"/>
            </a:solidFill>
          </a:ln>
        </p:spPr>
        <p:style>
          <a:lnRef idx="1">
            <a:schemeClr val="accent1"/>
          </a:lnRef>
          <a:fillRef idx="0">
            <a:schemeClr val="accent1"/>
          </a:fillRef>
          <a:effectRef idx="0">
            <a:schemeClr val="accent1"/>
          </a:effectRef>
          <a:fontRef idx="minor">
            <a:schemeClr val="tx1"/>
          </a:fontRef>
        </p:style>
      </p:cxnSp>
      <p:sp>
        <p:nvSpPr>
          <p:cNvPr id="15" name="Footer Placeholder 3"/>
          <p:cNvSpPr>
            <a:spLocks noGrp="1"/>
          </p:cNvSpPr>
          <p:nvPr>
            <p:ph type="ftr" sz="quarter" idx="3"/>
          </p:nvPr>
        </p:nvSpPr>
        <p:spPr>
          <a:xfrm>
            <a:off x="8915088" y="6515931"/>
            <a:ext cx="2390822" cy="110332"/>
          </a:xfrm>
          <a:prstGeom prst="rect">
            <a:avLst/>
          </a:prstGeom>
        </p:spPr>
        <p:txBody>
          <a:bodyPr vert="horz" lIns="0" tIns="0" rIns="0" bIns="0" rtlCol="0" anchor="ctr"/>
          <a:lstStyle>
            <a:lvl1pPr algn="r">
              <a:defRPr sz="700">
                <a:solidFill>
                  <a:schemeClr val="bg2"/>
                </a:solidFill>
              </a:defRPr>
            </a:lvl1pPr>
          </a:lstStyle>
          <a:p>
            <a:r>
              <a:rPr lang="en-GB" smtClean="0"/>
              <a:t>Presentation Title Arial Bold 7 pt</a:t>
            </a:r>
            <a:endParaRPr lang="en-GB" dirty="0"/>
          </a:p>
        </p:txBody>
      </p:sp>
    </p:spTree>
    <p:extLst>
      <p:ext uri="{BB962C8B-B14F-4D97-AF65-F5344CB8AC3E}">
        <p14:creationId xmlns:p14="http://schemas.microsoft.com/office/powerpoint/2010/main" val="1235914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Statement and Image Option4">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30791" y="418050"/>
            <a:ext cx="6023700" cy="1144958"/>
          </a:xfrm>
        </p:spPr>
        <p:txBody>
          <a:bodyPr anchor="t" anchorCtr="0"/>
          <a:lstStyle>
            <a:lvl1pPr>
              <a:lnSpc>
                <a:spcPts val="4000"/>
              </a:lnSpc>
              <a:defRPr sz="3600">
                <a:solidFill>
                  <a:schemeClr val="tx2"/>
                </a:solidFill>
                <a:latin typeface="+mj-lt"/>
              </a:defRPr>
            </a:lvl1pPr>
          </a:lstStyle>
          <a:p>
            <a:r>
              <a:rPr lang="en-US" smtClean="0"/>
              <a:t>Click to edit Master title style</a:t>
            </a:r>
            <a:endParaRPr lang="en-GB"/>
          </a:p>
        </p:txBody>
      </p:sp>
      <p:sp>
        <p:nvSpPr>
          <p:cNvPr id="3" name="Content Placeholder 2"/>
          <p:cNvSpPr>
            <a:spLocks noGrp="1"/>
          </p:cNvSpPr>
          <p:nvPr>
            <p:ph idx="1"/>
          </p:nvPr>
        </p:nvSpPr>
        <p:spPr>
          <a:xfrm>
            <a:off x="630791" y="1695450"/>
            <a:ext cx="6023700" cy="3124201"/>
          </a:xfrm>
        </p:spPr>
        <p:txBody>
          <a:bodyPr/>
          <a:lstStyle>
            <a:lvl1pPr marL="0" indent="0">
              <a:lnSpc>
                <a:spcPts val="2200"/>
              </a:lnSpc>
              <a:spcAft>
                <a:spcPts val="0"/>
              </a:spcAft>
              <a:buClr>
                <a:schemeClr val="tx1"/>
              </a:buClr>
              <a:buFont typeface="Arial" panose="020B0604020202020204" pitchFamily="34" charset="0"/>
              <a:buNone/>
              <a:defRPr sz="1800" b="0" i="0" kern="0" baseline="0">
                <a:solidFill>
                  <a:srgbClr val="000000"/>
                </a:solidFill>
                <a:latin typeface="+mn-lt"/>
              </a:defRPr>
            </a:lvl1pPr>
            <a:lvl2pPr marL="0" indent="0">
              <a:lnSpc>
                <a:spcPts val="1600"/>
              </a:lnSpc>
              <a:spcBef>
                <a:spcPts val="1701"/>
              </a:spcBef>
              <a:spcAft>
                <a:spcPts val="0"/>
              </a:spcAft>
              <a:buNone/>
              <a:defRPr sz="1200" i="1">
                <a:solidFill>
                  <a:srgbClr val="000000"/>
                </a:solidFill>
              </a:defRPr>
            </a:lvl2pPr>
            <a:lvl3pPr marL="658800" indent="-255600">
              <a:defRPr/>
            </a:lvl3pPr>
          </a:lstStyle>
          <a:p>
            <a:pPr lvl="0"/>
            <a:r>
              <a:rPr lang="en-US" dirty="0" smtClean="0"/>
              <a:t>Click to edit Master text styles</a:t>
            </a:r>
          </a:p>
        </p:txBody>
      </p:sp>
      <p:sp>
        <p:nvSpPr>
          <p:cNvPr id="6" name="Picture Placeholder 5"/>
          <p:cNvSpPr>
            <a:spLocks noGrp="1"/>
          </p:cNvSpPr>
          <p:nvPr>
            <p:ph type="pic" sz="quarter" idx="10" hasCustomPrompt="1"/>
          </p:nvPr>
        </p:nvSpPr>
        <p:spPr>
          <a:xfrm>
            <a:off x="7823200" y="0"/>
            <a:ext cx="4368800" cy="6858000"/>
          </a:xfrm>
          <a:solidFill>
            <a:srgbClr val="BBBBBB"/>
          </a:solidFill>
        </p:spPr>
        <p:txBody>
          <a:bodyPr vert="horz" lIns="0" tIns="2592000" rIns="0" bIns="0" rtlCol="0">
            <a:noAutofit/>
          </a:bodyPr>
          <a:lstStyle>
            <a:lvl1pPr marL="0" marR="0" indent="0" algn="ctr" defTabSz="914400" rtl="0" eaLnBrk="1" fontAlgn="auto" latinLnBrk="0" hangingPunct="1">
              <a:lnSpc>
                <a:spcPts val="1900"/>
              </a:lnSpc>
              <a:spcBef>
                <a:spcPts val="0"/>
              </a:spcBef>
              <a:spcAft>
                <a:spcPts val="0"/>
              </a:spcAft>
              <a:buClrTx/>
              <a:buSzTx/>
              <a:buFont typeface="Arial" pitchFamily="34" charset="0"/>
              <a:buNone/>
              <a:tabLst/>
              <a:defRPr lang="en-US" sz="1100" dirty="0"/>
            </a:lvl1pPr>
          </a:lstStyle>
          <a:p>
            <a:pPr marL="0" marR="0" lvl="0" indent="0" algn="ctr" defTabSz="914400" rtl="0" eaLnBrk="1" fontAlgn="auto" latinLnBrk="0" hangingPunct="1">
              <a:lnSpc>
                <a:spcPts val="1900"/>
              </a:lnSpc>
              <a:spcBef>
                <a:spcPts val="0"/>
              </a:spcBef>
              <a:spcAft>
                <a:spcPts val="0"/>
              </a:spcAft>
              <a:buClrTx/>
              <a:buSzTx/>
              <a:buFont typeface="Arial" pitchFamily="34" charset="0"/>
              <a:buNone/>
              <a:tabLst/>
              <a:defRPr/>
            </a:pPr>
            <a:r>
              <a:rPr lang="en-GB" smtClean="0"/>
              <a:t>Insert photographic image</a:t>
            </a:r>
            <a:endParaRPr lang="en-US" smtClean="0"/>
          </a:p>
        </p:txBody>
      </p:sp>
      <p:sp>
        <p:nvSpPr>
          <p:cNvPr id="7" name="Text Placeholder 6"/>
          <p:cNvSpPr>
            <a:spLocks noGrp="1"/>
          </p:cNvSpPr>
          <p:nvPr>
            <p:ph type="body" sz="quarter" idx="11"/>
          </p:nvPr>
        </p:nvSpPr>
        <p:spPr>
          <a:xfrm>
            <a:off x="634692" y="5838825"/>
            <a:ext cx="4775200" cy="457200"/>
          </a:xfrm>
        </p:spPr>
        <p:txBody>
          <a:bodyPr/>
          <a:lstStyle>
            <a:lvl1pPr>
              <a:lnSpc>
                <a:spcPts val="1300"/>
              </a:lnSpc>
              <a:spcAft>
                <a:spcPts val="0"/>
              </a:spcAft>
              <a:defRPr sz="1100">
                <a:solidFill>
                  <a:schemeClr val="tx2"/>
                </a:solidFill>
              </a:defRPr>
            </a:lvl1pPr>
          </a:lstStyle>
          <a:p>
            <a:pPr lvl="0"/>
            <a:r>
              <a:rPr lang="en-US" smtClean="0"/>
              <a:t>Click to edit Master text styles</a:t>
            </a:r>
            <a:endParaRPr lang="en-US"/>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22609" y="6376789"/>
            <a:ext cx="926438" cy="282488"/>
          </a:xfrm>
          <a:prstGeom prst="rect">
            <a:avLst/>
          </a:prstGeom>
        </p:spPr>
      </p:pic>
      <p:sp>
        <p:nvSpPr>
          <p:cNvPr id="12" name="Slide Number Placeholder 5"/>
          <p:cNvSpPr>
            <a:spLocks noGrp="1"/>
          </p:cNvSpPr>
          <p:nvPr>
            <p:ph type="sldNum" sz="quarter" idx="4"/>
          </p:nvPr>
        </p:nvSpPr>
        <p:spPr>
          <a:xfrm>
            <a:off x="11386109" y="6515931"/>
            <a:ext cx="166321" cy="110332"/>
          </a:xfrm>
          <a:prstGeom prst="rect">
            <a:avLst/>
          </a:prstGeom>
        </p:spPr>
        <p:txBody>
          <a:bodyPr vert="horz" lIns="0" tIns="0" rIns="0" bIns="0" rtlCol="0" anchor="ctr" anchorCtr="0"/>
          <a:lstStyle>
            <a:lvl1pPr algn="l">
              <a:defRPr sz="800" b="1">
                <a:solidFill>
                  <a:schemeClr val="bg2"/>
                </a:solidFill>
                <a:latin typeface="+mn-lt"/>
                <a:ea typeface="Lato Light" panose="020F0502020204030203" pitchFamily="34" charset="0"/>
                <a:cs typeface="Lato Light" panose="020F0502020204030203" pitchFamily="34" charset="0"/>
              </a:defRPr>
            </a:lvl1pPr>
          </a:lstStyle>
          <a:p>
            <a:fld id="{DDBE135E-2566-4748-853C-8A3B78F0FB00}" type="slidenum">
              <a:rPr lang="en-GB" smtClean="0"/>
              <a:pPr/>
              <a:t>‹#›</a:t>
            </a:fld>
            <a:endParaRPr lang="en-GB" dirty="0"/>
          </a:p>
        </p:txBody>
      </p:sp>
      <p:cxnSp>
        <p:nvCxnSpPr>
          <p:cNvPr id="14" name="Straight Connector 13"/>
          <p:cNvCxnSpPr/>
          <p:nvPr userDrawn="1"/>
        </p:nvCxnSpPr>
        <p:spPr>
          <a:xfrm>
            <a:off x="11342478" y="6520020"/>
            <a:ext cx="0" cy="86400"/>
          </a:xfrm>
          <a:prstGeom prst="line">
            <a:avLst/>
          </a:prstGeom>
          <a:ln w="6350">
            <a:solidFill>
              <a:schemeClr val="bg2"/>
            </a:solidFill>
          </a:ln>
        </p:spPr>
        <p:style>
          <a:lnRef idx="1">
            <a:schemeClr val="accent1"/>
          </a:lnRef>
          <a:fillRef idx="0">
            <a:schemeClr val="accent1"/>
          </a:fillRef>
          <a:effectRef idx="0">
            <a:schemeClr val="accent1"/>
          </a:effectRef>
          <a:fontRef idx="minor">
            <a:schemeClr val="tx1"/>
          </a:fontRef>
        </p:style>
      </p:cxnSp>
      <p:sp>
        <p:nvSpPr>
          <p:cNvPr id="15" name="Footer Placeholder 3"/>
          <p:cNvSpPr>
            <a:spLocks noGrp="1"/>
          </p:cNvSpPr>
          <p:nvPr>
            <p:ph type="ftr" sz="quarter" idx="3"/>
          </p:nvPr>
        </p:nvSpPr>
        <p:spPr>
          <a:xfrm>
            <a:off x="8915088" y="6515931"/>
            <a:ext cx="2390822" cy="110332"/>
          </a:xfrm>
          <a:prstGeom prst="rect">
            <a:avLst/>
          </a:prstGeom>
        </p:spPr>
        <p:txBody>
          <a:bodyPr vert="horz" lIns="0" tIns="0" rIns="0" bIns="0" rtlCol="0" anchor="ctr"/>
          <a:lstStyle>
            <a:lvl1pPr algn="r">
              <a:defRPr sz="700">
                <a:solidFill>
                  <a:schemeClr val="bg2"/>
                </a:solidFill>
              </a:defRPr>
            </a:lvl1pPr>
          </a:lstStyle>
          <a:p>
            <a:r>
              <a:rPr lang="en-GB" smtClean="0"/>
              <a:t>Presentation Title Arial Bold 7 pt</a:t>
            </a:r>
            <a:endParaRPr lang="en-GB" dirty="0"/>
          </a:p>
        </p:txBody>
      </p:sp>
    </p:spTree>
    <p:extLst>
      <p:ext uri="{BB962C8B-B14F-4D97-AF65-F5344CB8AC3E}">
        <p14:creationId xmlns:p14="http://schemas.microsoft.com/office/powerpoint/2010/main" val="879025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Statement and Image Option5">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931832" y="418050"/>
            <a:ext cx="6620597" cy="1144958"/>
          </a:xfrm>
        </p:spPr>
        <p:txBody>
          <a:bodyPr anchor="t" anchorCtr="0"/>
          <a:lstStyle>
            <a:lvl1pPr>
              <a:lnSpc>
                <a:spcPts val="4000"/>
              </a:lnSpc>
              <a:defRPr sz="3600">
                <a:solidFill>
                  <a:schemeClr val="tx2"/>
                </a:solidFill>
                <a:latin typeface="+mj-lt"/>
              </a:defRPr>
            </a:lvl1pPr>
          </a:lstStyle>
          <a:p>
            <a:r>
              <a:rPr lang="en-US" smtClean="0"/>
              <a:t>Click to edit Master title style</a:t>
            </a:r>
            <a:endParaRPr lang="en-GB"/>
          </a:p>
        </p:txBody>
      </p:sp>
      <p:sp>
        <p:nvSpPr>
          <p:cNvPr id="3" name="Content Placeholder 2"/>
          <p:cNvSpPr>
            <a:spLocks noGrp="1"/>
          </p:cNvSpPr>
          <p:nvPr>
            <p:ph idx="1"/>
          </p:nvPr>
        </p:nvSpPr>
        <p:spPr>
          <a:xfrm>
            <a:off x="4931834" y="1695450"/>
            <a:ext cx="6636280" cy="3124201"/>
          </a:xfrm>
        </p:spPr>
        <p:txBody>
          <a:bodyPr/>
          <a:lstStyle>
            <a:lvl1pPr marL="0" indent="0">
              <a:lnSpc>
                <a:spcPts val="2200"/>
              </a:lnSpc>
              <a:spcAft>
                <a:spcPts val="0"/>
              </a:spcAft>
              <a:buClr>
                <a:schemeClr val="tx1"/>
              </a:buClr>
              <a:buFont typeface="Arial" panose="020B0604020202020204" pitchFamily="34" charset="0"/>
              <a:buNone/>
              <a:defRPr sz="1800" b="0" i="0" kern="0" baseline="0">
                <a:solidFill>
                  <a:srgbClr val="000000"/>
                </a:solidFill>
                <a:latin typeface="+mn-lt"/>
              </a:defRPr>
            </a:lvl1pPr>
            <a:lvl2pPr marL="0" indent="0">
              <a:lnSpc>
                <a:spcPts val="1600"/>
              </a:lnSpc>
              <a:spcBef>
                <a:spcPts val="1701"/>
              </a:spcBef>
              <a:spcAft>
                <a:spcPts val="0"/>
              </a:spcAft>
              <a:buNone/>
              <a:defRPr sz="1200" i="1">
                <a:solidFill>
                  <a:srgbClr val="000000"/>
                </a:solidFill>
              </a:defRPr>
            </a:lvl2pPr>
            <a:lvl3pPr marL="658800" indent="-255600">
              <a:defRPr/>
            </a:lvl3pPr>
          </a:lstStyle>
          <a:p>
            <a:pPr lvl="0"/>
            <a:r>
              <a:rPr lang="en-US" dirty="0" smtClean="0"/>
              <a:t>Click to edit Master text styles</a:t>
            </a:r>
          </a:p>
        </p:txBody>
      </p:sp>
      <p:sp>
        <p:nvSpPr>
          <p:cNvPr id="6" name="Picture Placeholder 5"/>
          <p:cNvSpPr>
            <a:spLocks noGrp="1"/>
          </p:cNvSpPr>
          <p:nvPr>
            <p:ph type="pic" sz="quarter" idx="10" hasCustomPrompt="1"/>
          </p:nvPr>
        </p:nvSpPr>
        <p:spPr>
          <a:xfrm>
            <a:off x="0" y="0"/>
            <a:ext cx="4368800" cy="6858000"/>
          </a:xfrm>
          <a:solidFill>
            <a:srgbClr val="BBBBBB"/>
          </a:solidFill>
        </p:spPr>
        <p:txBody>
          <a:bodyPr vert="horz" lIns="0" tIns="2592000" rIns="0" bIns="0" rtlCol="0">
            <a:noAutofit/>
          </a:bodyPr>
          <a:lstStyle>
            <a:lvl1pPr marL="0" marR="0" indent="0" algn="ctr" defTabSz="914400" rtl="0" eaLnBrk="1" fontAlgn="auto" latinLnBrk="0" hangingPunct="1">
              <a:lnSpc>
                <a:spcPts val="1900"/>
              </a:lnSpc>
              <a:spcBef>
                <a:spcPts val="0"/>
              </a:spcBef>
              <a:spcAft>
                <a:spcPts val="0"/>
              </a:spcAft>
              <a:buClrTx/>
              <a:buSzTx/>
              <a:buFont typeface="Arial" pitchFamily="34" charset="0"/>
              <a:buNone/>
              <a:tabLst/>
              <a:defRPr lang="en-US" sz="1100" dirty="0"/>
            </a:lvl1pPr>
          </a:lstStyle>
          <a:p>
            <a:pPr marL="0" marR="0" lvl="0" indent="0" algn="ctr" defTabSz="914400" rtl="0" eaLnBrk="1" fontAlgn="auto" latinLnBrk="0" hangingPunct="1">
              <a:lnSpc>
                <a:spcPts val="1900"/>
              </a:lnSpc>
              <a:spcBef>
                <a:spcPts val="0"/>
              </a:spcBef>
              <a:spcAft>
                <a:spcPts val="0"/>
              </a:spcAft>
              <a:buClrTx/>
              <a:buSzTx/>
              <a:buFont typeface="Arial" pitchFamily="34" charset="0"/>
              <a:buNone/>
              <a:tabLst/>
              <a:defRPr/>
            </a:pPr>
            <a:r>
              <a:rPr lang="en-GB" smtClean="0"/>
              <a:t>Insert photographic image</a:t>
            </a:r>
            <a:endParaRPr lang="en-US" smtClean="0"/>
          </a:p>
        </p:txBody>
      </p:sp>
      <p:sp>
        <p:nvSpPr>
          <p:cNvPr id="12" name="Slide Number Placeholder 5"/>
          <p:cNvSpPr>
            <a:spLocks noGrp="1"/>
          </p:cNvSpPr>
          <p:nvPr>
            <p:ph type="sldNum" sz="quarter" idx="4"/>
          </p:nvPr>
        </p:nvSpPr>
        <p:spPr>
          <a:xfrm>
            <a:off x="11386109" y="6515931"/>
            <a:ext cx="166321" cy="110332"/>
          </a:xfrm>
          <a:prstGeom prst="rect">
            <a:avLst/>
          </a:prstGeom>
        </p:spPr>
        <p:txBody>
          <a:bodyPr vert="horz" lIns="0" tIns="0" rIns="0" bIns="0" rtlCol="0" anchor="ctr" anchorCtr="0"/>
          <a:lstStyle>
            <a:lvl1pPr algn="l">
              <a:defRPr sz="800" b="1">
                <a:solidFill>
                  <a:schemeClr val="bg2"/>
                </a:solidFill>
                <a:latin typeface="+mn-lt"/>
                <a:ea typeface="Lato Light" panose="020F0502020204030203" pitchFamily="34" charset="0"/>
                <a:cs typeface="Lato Light" panose="020F0502020204030203" pitchFamily="34" charset="0"/>
              </a:defRPr>
            </a:lvl1pPr>
          </a:lstStyle>
          <a:p>
            <a:fld id="{DDBE135E-2566-4748-853C-8A3B78F0FB00}" type="slidenum">
              <a:rPr lang="en-GB" smtClean="0"/>
              <a:pPr/>
              <a:t>‹#›</a:t>
            </a:fld>
            <a:endParaRPr lang="en-GB" dirty="0"/>
          </a:p>
        </p:txBody>
      </p:sp>
      <p:cxnSp>
        <p:nvCxnSpPr>
          <p:cNvPr id="8" name="Straight Connector 7"/>
          <p:cNvCxnSpPr/>
          <p:nvPr userDrawn="1"/>
        </p:nvCxnSpPr>
        <p:spPr>
          <a:xfrm>
            <a:off x="11342478" y="6520020"/>
            <a:ext cx="0" cy="86400"/>
          </a:xfrm>
          <a:prstGeom prst="line">
            <a:avLst/>
          </a:prstGeom>
          <a:ln w="6350">
            <a:solidFill>
              <a:schemeClr val="bg2"/>
            </a:solidFill>
          </a:ln>
        </p:spPr>
        <p:style>
          <a:lnRef idx="1">
            <a:schemeClr val="accent1"/>
          </a:lnRef>
          <a:fillRef idx="0">
            <a:schemeClr val="accent1"/>
          </a:fillRef>
          <a:effectRef idx="0">
            <a:schemeClr val="accent1"/>
          </a:effectRef>
          <a:fontRef idx="minor">
            <a:schemeClr val="tx1"/>
          </a:fontRef>
        </p:style>
      </p:cxnSp>
      <p:sp>
        <p:nvSpPr>
          <p:cNvPr id="9" name="Footer Placeholder 3"/>
          <p:cNvSpPr>
            <a:spLocks noGrp="1"/>
          </p:cNvSpPr>
          <p:nvPr>
            <p:ph type="ftr" sz="quarter" idx="3"/>
          </p:nvPr>
        </p:nvSpPr>
        <p:spPr>
          <a:xfrm>
            <a:off x="8915088" y="6515931"/>
            <a:ext cx="2390822" cy="110332"/>
          </a:xfrm>
          <a:prstGeom prst="rect">
            <a:avLst/>
          </a:prstGeom>
        </p:spPr>
        <p:txBody>
          <a:bodyPr vert="horz" lIns="0" tIns="0" rIns="0" bIns="0" rtlCol="0" anchor="ctr"/>
          <a:lstStyle>
            <a:lvl1pPr algn="r">
              <a:defRPr sz="700">
                <a:solidFill>
                  <a:schemeClr val="bg2"/>
                </a:solidFill>
              </a:defRPr>
            </a:lvl1pPr>
          </a:lstStyle>
          <a:p>
            <a:r>
              <a:rPr lang="en-GB" smtClean="0"/>
              <a:t>Presentation Title Arial Bold 7 pt</a:t>
            </a:r>
            <a:endParaRPr lang="en-GB" dirty="0"/>
          </a:p>
        </p:txBody>
      </p:sp>
    </p:spTree>
    <p:extLst>
      <p:ext uri="{BB962C8B-B14F-4D97-AF65-F5344CB8AC3E}">
        <p14:creationId xmlns:p14="http://schemas.microsoft.com/office/powerpoint/2010/main" val="5365227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Statement and Image Option6">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418051"/>
            <a:ext cx="10942105" cy="848775"/>
          </a:xfrm>
        </p:spPr>
        <p:txBody>
          <a:bodyPr anchor="t" anchorCtr="0"/>
          <a:lstStyle>
            <a:lvl1pPr>
              <a:lnSpc>
                <a:spcPts val="4000"/>
              </a:lnSpc>
              <a:defRPr sz="3600">
                <a:solidFill>
                  <a:schemeClr val="tx2"/>
                </a:solidFill>
                <a:latin typeface="+mj-lt"/>
              </a:defRPr>
            </a:lvl1pPr>
          </a:lstStyle>
          <a:p>
            <a:r>
              <a:rPr lang="en-US" smtClean="0"/>
              <a:t>Click to edit Master title style</a:t>
            </a:r>
            <a:endParaRPr lang="en-GB"/>
          </a:p>
        </p:txBody>
      </p:sp>
      <p:sp>
        <p:nvSpPr>
          <p:cNvPr id="3" name="Content Placeholder 2"/>
          <p:cNvSpPr>
            <a:spLocks noGrp="1"/>
          </p:cNvSpPr>
          <p:nvPr>
            <p:ph idx="1"/>
          </p:nvPr>
        </p:nvSpPr>
        <p:spPr>
          <a:xfrm>
            <a:off x="623888" y="1433513"/>
            <a:ext cx="6833129" cy="3124201"/>
          </a:xfrm>
        </p:spPr>
        <p:txBody>
          <a:bodyPr/>
          <a:lstStyle>
            <a:lvl1pPr marL="0" indent="0">
              <a:lnSpc>
                <a:spcPts val="2200"/>
              </a:lnSpc>
              <a:spcAft>
                <a:spcPts val="0"/>
              </a:spcAft>
              <a:buClr>
                <a:schemeClr val="tx1"/>
              </a:buClr>
              <a:buFont typeface="Arial" panose="020B0604020202020204" pitchFamily="34" charset="0"/>
              <a:buNone/>
              <a:defRPr sz="1800" b="0" i="0" kern="0" baseline="0">
                <a:solidFill>
                  <a:srgbClr val="000000"/>
                </a:solidFill>
                <a:latin typeface="+mn-lt"/>
              </a:defRPr>
            </a:lvl1pPr>
            <a:lvl2pPr marL="0" indent="0">
              <a:lnSpc>
                <a:spcPts val="1600"/>
              </a:lnSpc>
              <a:spcBef>
                <a:spcPts val="1701"/>
              </a:spcBef>
              <a:spcAft>
                <a:spcPts val="0"/>
              </a:spcAft>
              <a:buNone/>
              <a:defRPr sz="1200" i="1">
                <a:solidFill>
                  <a:srgbClr val="000000"/>
                </a:solidFill>
              </a:defRPr>
            </a:lvl2pPr>
            <a:lvl3pPr marL="658800" indent="-255600">
              <a:defRPr/>
            </a:lvl3pPr>
          </a:lstStyle>
          <a:p>
            <a:pPr lvl="0"/>
            <a:r>
              <a:rPr lang="en-US" dirty="0" smtClean="0"/>
              <a:t>Click to edit Master text styles</a:t>
            </a:r>
          </a:p>
        </p:txBody>
      </p:sp>
      <p:sp>
        <p:nvSpPr>
          <p:cNvPr id="6" name="Picture Placeholder 5"/>
          <p:cNvSpPr>
            <a:spLocks noGrp="1"/>
          </p:cNvSpPr>
          <p:nvPr>
            <p:ph type="pic" sz="quarter" idx="10" hasCustomPrompt="1"/>
          </p:nvPr>
        </p:nvSpPr>
        <p:spPr>
          <a:xfrm>
            <a:off x="8136130" y="1433513"/>
            <a:ext cx="3416300" cy="4524375"/>
          </a:xfrm>
          <a:solidFill>
            <a:srgbClr val="BBBBBB"/>
          </a:solidFill>
        </p:spPr>
        <p:txBody>
          <a:bodyPr vert="horz" lIns="0" tIns="2700000" rIns="0" bIns="0" rtlCol="0">
            <a:noAutofit/>
          </a:bodyPr>
          <a:lstStyle>
            <a:lvl1pPr marL="0" marR="0" indent="0" algn="ctr" defTabSz="914400" rtl="0" eaLnBrk="1" fontAlgn="auto" latinLnBrk="0" hangingPunct="1">
              <a:lnSpc>
                <a:spcPts val="1900"/>
              </a:lnSpc>
              <a:spcBef>
                <a:spcPts val="0"/>
              </a:spcBef>
              <a:spcAft>
                <a:spcPts val="0"/>
              </a:spcAft>
              <a:buClrTx/>
              <a:buSzTx/>
              <a:buFont typeface="Arial" pitchFamily="34" charset="0"/>
              <a:buNone/>
              <a:tabLst/>
              <a:defRPr lang="en-US" sz="1100" dirty="0"/>
            </a:lvl1pPr>
          </a:lstStyle>
          <a:p>
            <a:pPr marL="0" marR="0" lvl="0" indent="0" algn="ctr" defTabSz="914400" rtl="0" eaLnBrk="1" fontAlgn="auto" latinLnBrk="0" hangingPunct="1">
              <a:lnSpc>
                <a:spcPts val="1900"/>
              </a:lnSpc>
              <a:spcBef>
                <a:spcPts val="0"/>
              </a:spcBef>
              <a:spcAft>
                <a:spcPts val="0"/>
              </a:spcAft>
              <a:buClrTx/>
              <a:buSzTx/>
              <a:buFont typeface="Arial" pitchFamily="34" charset="0"/>
              <a:buNone/>
              <a:tabLst/>
              <a:defRPr/>
            </a:pPr>
            <a:r>
              <a:rPr lang="en-GB" smtClean="0"/>
              <a:t>Insert photographic image</a:t>
            </a:r>
            <a:endParaRPr lang="en-US" smtClean="0"/>
          </a:p>
        </p:txBody>
      </p:sp>
      <p:cxnSp>
        <p:nvCxnSpPr>
          <p:cNvPr id="8" name="Straight Connector 7"/>
          <p:cNvCxnSpPr/>
          <p:nvPr userDrawn="1"/>
        </p:nvCxnSpPr>
        <p:spPr>
          <a:xfrm>
            <a:off x="621993" y="6124575"/>
            <a:ext cx="10944000" cy="0"/>
          </a:xfrm>
          <a:prstGeom prst="line">
            <a:avLst/>
          </a:prstGeom>
          <a:ln w="3175">
            <a:solidFill>
              <a:schemeClr val="bg2"/>
            </a:solidFill>
          </a:ln>
        </p:spPr>
        <p:style>
          <a:lnRef idx="1">
            <a:schemeClr val="accent1"/>
          </a:lnRef>
          <a:fillRef idx="0">
            <a:schemeClr val="accent1"/>
          </a:fillRef>
          <a:effectRef idx="0">
            <a:schemeClr val="accent1"/>
          </a:effectRef>
          <a:fontRef idx="minor">
            <a:schemeClr val="tx1"/>
          </a:fontRef>
        </p:style>
      </p:cxnSp>
      <p:sp>
        <p:nvSpPr>
          <p:cNvPr id="11" name="Text Placeholder 10"/>
          <p:cNvSpPr>
            <a:spLocks noGrp="1"/>
          </p:cNvSpPr>
          <p:nvPr>
            <p:ph type="body" sz="quarter" idx="12"/>
          </p:nvPr>
        </p:nvSpPr>
        <p:spPr>
          <a:xfrm>
            <a:off x="7023100" y="6172202"/>
            <a:ext cx="4529329" cy="202486"/>
          </a:xfrm>
        </p:spPr>
        <p:txBody>
          <a:bodyPr/>
          <a:lstStyle>
            <a:lvl1pPr algn="r">
              <a:lnSpc>
                <a:spcPts val="900"/>
              </a:lnSpc>
              <a:spcAft>
                <a:spcPts val="0"/>
              </a:spcAft>
              <a:defRPr sz="600">
                <a:solidFill>
                  <a:schemeClr val="bg2"/>
                </a:solidFill>
              </a:defRPr>
            </a:lvl1pPr>
          </a:lstStyle>
          <a:p>
            <a:pPr lvl="0"/>
            <a:r>
              <a:rPr lang="en-US" smtClean="0"/>
              <a:t>Click to edit Master text styles</a:t>
            </a:r>
            <a:endParaRPr lang="en-US"/>
          </a:p>
        </p:txBody>
      </p:sp>
      <p:pic>
        <p:nvPicPr>
          <p:cNvPr id="14" name="Pictur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21993" y="6374687"/>
            <a:ext cx="926438" cy="282488"/>
          </a:xfrm>
          <a:prstGeom prst="rect">
            <a:avLst/>
          </a:prstGeom>
        </p:spPr>
      </p:pic>
      <p:sp>
        <p:nvSpPr>
          <p:cNvPr id="18" name="Slide Number Placeholder 5"/>
          <p:cNvSpPr>
            <a:spLocks noGrp="1"/>
          </p:cNvSpPr>
          <p:nvPr>
            <p:ph type="sldNum" sz="quarter" idx="4"/>
          </p:nvPr>
        </p:nvSpPr>
        <p:spPr>
          <a:xfrm>
            <a:off x="11386109" y="6515931"/>
            <a:ext cx="166321" cy="110332"/>
          </a:xfrm>
          <a:prstGeom prst="rect">
            <a:avLst/>
          </a:prstGeom>
        </p:spPr>
        <p:txBody>
          <a:bodyPr vert="horz" lIns="0" tIns="0" rIns="0" bIns="0" rtlCol="0" anchor="ctr" anchorCtr="0"/>
          <a:lstStyle>
            <a:lvl1pPr algn="l">
              <a:defRPr sz="800" b="1">
                <a:solidFill>
                  <a:schemeClr val="bg2"/>
                </a:solidFill>
                <a:latin typeface="+mn-lt"/>
                <a:ea typeface="Lato Light" panose="020F0502020204030203" pitchFamily="34" charset="0"/>
                <a:cs typeface="Lato Light" panose="020F0502020204030203" pitchFamily="34" charset="0"/>
              </a:defRPr>
            </a:lvl1pPr>
          </a:lstStyle>
          <a:p>
            <a:fld id="{DDBE135E-2566-4748-853C-8A3B78F0FB00}" type="slidenum">
              <a:rPr lang="en-GB" smtClean="0"/>
              <a:pPr/>
              <a:t>‹#›</a:t>
            </a:fld>
            <a:endParaRPr lang="en-GB" dirty="0"/>
          </a:p>
        </p:txBody>
      </p:sp>
      <p:cxnSp>
        <p:nvCxnSpPr>
          <p:cNvPr id="12" name="Straight Connector 11"/>
          <p:cNvCxnSpPr/>
          <p:nvPr userDrawn="1"/>
        </p:nvCxnSpPr>
        <p:spPr>
          <a:xfrm>
            <a:off x="11342478" y="6520020"/>
            <a:ext cx="0" cy="86400"/>
          </a:xfrm>
          <a:prstGeom prst="line">
            <a:avLst/>
          </a:prstGeom>
          <a:ln w="6350">
            <a:solidFill>
              <a:schemeClr val="bg2"/>
            </a:solidFill>
          </a:ln>
        </p:spPr>
        <p:style>
          <a:lnRef idx="1">
            <a:schemeClr val="accent1"/>
          </a:lnRef>
          <a:fillRef idx="0">
            <a:schemeClr val="accent1"/>
          </a:fillRef>
          <a:effectRef idx="0">
            <a:schemeClr val="accent1"/>
          </a:effectRef>
          <a:fontRef idx="minor">
            <a:schemeClr val="tx1"/>
          </a:fontRef>
        </p:style>
      </p:cxnSp>
      <p:sp>
        <p:nvSpPr>
          <p:cNvPr id="13" name="Footer Placeholder 3"/>
          <p:cNvSpPr>
            <a:spLocks noGrp="1"/>
          </p:cNvSpPr>
          <p:nvPr>
            <p:ph type="ftr" sz="quarter" idx="3"/>
          </p:nvPr>
        </p:nvSpPr>
        <p:spPr>
          <a:xfrm>
            <a:off x="8915088" y="6515931"/>
            <a:ext cx="2390822" cy="110332"/>
          </a:xfrm>
          <a:prstGeom prst="rect">
            <a:avLst/>
          </a:prstGeom>
        </p:spPr>
        <p:txBody>
          <a:bodyPr vert="horz" lIns="0" tIns="0" rIns="0" bIns="0" rtlCol="0" anchor="ctr"/>
          <a:lstStyle>
            <a:lvl1pPr algn="r">
              <a:defRPr sz="700">
                <a:solidFill>
                  <a:schemeClr val="bg2"/>
                </a:solidFill>
              </a:defRPr>
            </a:lvl1pPr>
          </a:lstStyle>
          <a:p>
            <a:r>
              <a:rPr lang="en-GB" smtClean="0"/>
              <a:t>Presentation Title Arial Bold 7 pt</a:t>
            </a:r>
            <a:endParaRPr lang="en-GB" dirty="0"/>
          </a:p>
        </p:txBody>
      </p:sp>
    </p:spTree>
    <p:extLst>
      <p:ext uri="{BB962C8B-B14F-4D97-AF65-F5344CB8AC3E}">
        <p14:creationId xmlns:p14="http://schemas.microsoft.com/office/powerpoint/2010/main" val="2752950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Statement Option 1">
    <p:bg>
      <p:bgPr>
        <a:solidFill>
          <a:schemeClr val="bg2"/>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t="5771" b="5310"/>
          <a:stretch/>
        </p:blipFill>
        <p:spPr>
          <a:xfrm>
            <a:off x="2453100" y="0"/>
            <a:ext cx="7549200" cy="6858000"/>
          </a:xfrm>
          <a:prstGeom prst="rect">
            <a:avLst/>
          </a:prstGeom>
        </p:spPr>
      </p:pic>
      <p:sp>
        <p:nvSpPr>
          <p:cNvPr id="2" name="Title 1"/>
          <p:cNvSpPr>
            <a:spLocks noGrp="1"/>
          </p:cNvSpPr>
          <p:nvPr>
            <p:ph type="ctrTitle"/>
          </p:nvPr>
        </p:nvSpPr>
        <p:spPr>
          <a:xfrm>
            <a:off x="2688608" y="2759846"/>
            <a:ext cx="7110485" cy="1338309"/>
          </a:xfrm>
        </p:spPr>
        <p:txBody>
          <a:bodyPr anchor="ctr" anchorCtr="0"/>
          <a:lstStyle>
            <a:lvl1pPr algn="ctr">
              <a:lnSpc>
                <a:spcPts val="4000"/>
              </a:lnSpc>
              <a:defRPr sz="3600" i="0">
                <a:solidFill>
                  <a:schemeClr val="bg2"/>
                </a:solidFill>
                <a:latin typeface="+mj-lt"/>
              </a:defRPr>
            </a:lvl1pPr>
          </a:lstStyle>
          <a:p>
            <a:r>
              <a:rPr lang="en-US" smtClean="0"/>
              <a:t>Click to edit Master title style</a:t>
            </a:r>
            <a:endParaRPr lang="en-GB"/>
          </a:p>
        </p:txBody>
      </p:sp>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23888" y="6375599"/>
            <a:ext cx="927787" cy="281275"/>
          </a:xfrm>
          <a:prstGeom prst="rect">
            <a:avLst/>
          </a:prstGeom>
        </p:spPr>
      </p:pic>
      <p:sp>
        <p:nvSpPr>
          <p:cNvPr id="8" name="Slide Number Placeholder 5"/>
          <p:cNvSpPr>
            <a:spLocks noGrp="1"/>
          </p:cNvSpPr>
          <p:nvPr>
            <p:ph type="sldNum" sz="quarter" idx="4"/>
          </p:nvPr>
        </p:nvSpPr>
        <p:spPr>
          <a:xfrm>
            <a:off x="11386109" y="6515931"/>
            <a:ext cx="166321" cy="110332"/>
          </a:xfrm>
          <a:prstGeom prst="rect">
            <a:avLst/>
          </a:prstGeom>
        </p:spPr>
        <p:txBody>
          <a:bodyPr vert="horz" lIns="0" tIns="0" rIns="0" bIns="0" rtlCol="0" anchor="ctr" anchorCtr="0"/>
          <a:lstStyle>
            <a:lvl1pPr algn="l">
              <a:defRPr sz="800" b="1">
                <a:solidFill>
                  <a:srgbClr val="FFFFFF"/>
                </a:solidFill>
                <a:latin typeface="+mn-lt"/>
                <a:ea typeface="Lato Light" panose="020F0502020204030203" pitchFamily="34" charset="0"/>
                <a:cs typeface="Lato Light" panose="020F0502020204030203" pitchFamily="34" charset="0"/>
              </a:defRPr>
            </a:lvl1pPr>
          </a:lstStyle>
          <a:p>
            <a:fld id="{DDBE135E-2566-4748-853C-8A3B78F0FB00}" type="slidenum">
              <a:rPr lang="en-GB" smtClean="0"/>
              <a:pPr/>
              <a:t>‹#›</a:t>
            </a:fld>
            <a:endParaRPr lang="en-GB" dirty="0"/>
          </a:p>
        </p:txBody>
      </p:sp>
      <p:cxnSp>
        <p:nvCxnSpPr>
          <p:cNvPr id="10" name="Straight Connector 9"/>
          <p:cNvCxnSpPr/>
          <p:nvPr userDrawn="1"/>
        </p:nvCxnSpPr>
        <p:spPr>
          <a:xfrm>
            <a:off x="11342478" y="6520020"/>
            <a:ext cx="0" cy="86400"/>
          </a:xfrm>
          <a:prstGeom prst="line">
            <a:avLst/>
          </a:prstGeom>
          <a:ln w="6350">
            <a:solidFill>
              <a:srgbClr val="FFFFFF"/>
            </a:solidFill>
          </a:ln>
        </p:spPr>
        <p:style>
          <a:lnRef idx="1">
            <a:schemeClr val="accent1"/>
          </a:lnRef>
          <a:fillRef idx="0">
            <a:schemeClr val="accent1"/>
          </a:fillRef>
          <a:effectRef idx="0">
            <a:schemeClr val="accent1"/>
          </a:effectRef>
          <a:fontRef idx="minor">
            <a:schemeClr val="tx1"/>
          </a:fontRef>
        </p:style>
      </p:cxnSp>
      <p:sp>
        <p:nvSpPr>
          <p:cNvPr id="11" name="Footer Placeholder 3"/>
          <p:cNvSpPr>
            <a:spLocks noGrp="1"/>
          </p:cNvSpPr>
          <p:nvPr>
            <p:ph type="ftr" sz="quarter" idx="3"/>
          </p:nvPr>
        </p:nvSpPr>
        <p:spPr>
          <a:xfrm>
            <a:off x="8915088" y="6515931"/>
            <a:ext cx="2390822" cy="110332"/>
          </a:xfrm>
          <a:prstGeom prst="rect">
            <a:avLst/>
          </a:prstGeom>
        </p:spPr>
        <p:txBody>
          <a:bodyPr vert="horz" lIns="0" tIns="0" rIns="0" bIns="0" rtlCol="0" anchor="ctr"/>
          <a:lstStyle>
            <a:lvl1pPr algn="r">
              <a:defRPr sz="700">
                <a:solidFill>
                  <a:srgbClr val="FFFFFF"/>
                </a:solidFill>
              </a:defRPr>
            </a:lvl1pPr>
          </a:lstStyle>
          <a:p>
            <a:r>
              <a:rPr lang="en-GB" smtClean="0"/>
              <a:t>Presentation Title Arial Bold 7 pt</a:t>
            </a:r>
            <a:endParaRPr lang="en-GB" dirty="0"/>
          </a:p>
        </p:txBody>
      </p:sp>
    </p:spTree>
    <p:extLst>
      <p:ext uri="{BB962C8B-B14F-4D97-AF65-F5344CB8AC3E}">
        <p14:creationId xmlns:p14="http://schemas.microsoft.com/office/powerpoint/2010/main" val="4102546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Statement Option 4">
    <p:bg>
      <p:bgPr>
        <a:solidFill>
          <a:schemeClr val="accent1"/>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t="5771" b="5310"/>
          <a:stretch/>
        </p:blipFill>
        <p:spPr>
          <a:xfrm>
            <a:off x="2390192" y="0"/>
            <a:ext cx="7549200" cy="6858000"/>
          </a:xfrm>
          <a:prstGeom prst="rect">
            <a:avLst/>
          </a:prstGeom>
        </p:spPr>
      </p:pic>
      <p:sp>
        <p:nvSpPr>
          <p:cNvPr id="2" name="Title 1"/>
          <p:cNvSpPr>
            <a:spLocks noGrp="1"/>
          </p:cNvSpPr>
          <p:nvPr>
            <p:ph type="ctrTitle"/>
          </p:nvPr>
        </p:nvSpPr>
        <p:spPr>
          <a:xfrm>
            <a:off x="2579426" y="2389032"/>
            <a:ext cx="7206019" cy="1644743"/>
          </a:xfrm>
        </p:spPr>
        <p:txBody>
          <a:bodyPr anchor="b" anchorCtr="0"/>
          <a:lstStyle>
            <a:lvl1pPr algn="ctr">
              <a:lnSpc>
                <a:spcPts val="3600"/>
              </a:lnSpc>
              <a:defRPr sz="3600" i="1">
                <a:solidFill>
                  <a:schemeClr val="tx2"/>
                </a:solidFill>
                <a:latin typeface="+mj-lt"/>
              </a:defRPr>
            </a:lvl1pPr>
          </a:lstStyle>
          <a:p>
            <a:r>
              <a:rPr lang="en-US" smtClean="0"/>
              <a:t>Click to edit Master title style</a:t>
            </a:r>
            <a:endParaRPr lang="en-GB"/>
          </a:p>
        </p:txBody>
      </p:sp>
      <p:sp>
        <p:nvSpPr>
          <p:cNvPr id="4" name="Text Placeholder 3"/>
          <p:cNvSpPr>
            <a:spLocks noGrp="1"/>
          </p:cNvSpPr>
          <p:nvPr>
            <p:ph type="body" sz="quarter" idx="10"/>
          </p:nvPr>
        </p:nvSpPr>
        <p:spPr>
          <a:xfrm>
            <a:off x="2715904" y="4179106"/>
            <a:ext cx="6933064" cy="366713"/>
          </a:xfrm>
        </p:spPr>
        <p:txBody>
          <a:bodyPr/>
          <a:lstStyle>
            <a:lvl1pPr algn="ctr">
              <a:lnSpc>
                <a:spcPts val="1800"/>
              </a:lnSpc>
              <a:spcAft>
                <a:spcPts val="0"/>
              </a:spcAft>
              <a:defRPr sz="1800" b="0" i="0">
                <a:solidFill>
                  <a:schemeClr val="bg2"/>
                </a:solidFill>
                <a:latin typeface="+mn-lt"/>
              </a:defRPr>
            </a:lvl1pPr>
          </a:lstStyle>
          <a:p>
            <a:pPr lvl="0"/>
            <a:r>
              <a:rPr lang="en-US" dirty="0" smtClean="0"/>
              <a:t>Click to edit Master text styles</a:t>
            </a:r>
            <a:endParaRPr lang="en-US" dirty="0"/>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22609" y="6376789"/>
            <a:ext cx="926438" cy="282488"/>
          </a:xfrm>
          <a:prstGeom prst="rect">
            <a:avLst/>
          </a:prstGeom>
        </p:spPr>
      </p:pic>
      <p:sp>
        <p:nvSpPr>
          <p:cNvPr id="10" name="Slide Number Placeholder 5"/>
          <p:cNvSpPr>
            <a:spLocks noGrp="1"/>
          </p:cNvSpPr>
          <p:nvPr>
            <p:ph type="sldNum" sz="quarter" idx="4"/>
          </p:nvPr>
        </p:nvSpPr>
        <p:spPr>
          <a:xfrm>
            <a:off x="11386109" y="6515931"/>
            <a:ext cx="166321" cy="110332"/>
          </a:xfrm>
          <a:prstGeom prst="rect">
            <a:avLst/>
          </a:prstGeom>
        </p:spPr>
        <p:txBody>
          <a:bodyPr vert="horz" lIns="0" tIns="0" rIns="0" bIns="0" rtlCol="0" anchor="ctr" anchorCtr="0"/>
          <a:lstStyle>
            <a:lvl1pPr algn="l">
              <a:defRPr sz="800" b="1">
                <a:solidFill>
                  <a:schemeClr val="bg2"/>
                </a:solidFill>
                <a:latin typeface="+mn-lt"/>
                <a:ea typeface="Lato Light" panose="020F0502020204030203" pitchFamily="34" charset="0"/>
                <a:cs typeface="Lato Light" panose="020F0502020204030203" pitchFamily="34" charset="0"/>
              </a:defRPr>
            </a:lvl1pPr>
          </a:lstStyle>
          <a:p>
            <a:fld id="{DDBE135E-2566-4748-853C-8A3B78F0FB00}" type="slidenum">
              <a:rPr lang="en-GB" smtClean="0"/>
              <a:pPr/>
              <a:t>‹#›</a:t>
            </a:fld>
            <a:endParaRPr lang="en-GB" dirty="0"/>
          </a:p>
        </p:txBody>
      </p:sp>
      <p:cxnSp>
        <p:nvCxnSpPr>
          <p:cNvPr id="14" name="Straight Connector 13"/>
          <p:cNvCxnSpPr/>
          <p:nvPr userDrawn="1"/>
        </p:nvCxnSpPr>
        <p:spPr>
          <a:xfrm>
            <a:off x="11342478" y="6520020"/>
            <a:ext cx="0" cy="86400"/>
          </a:xfrm>
          <a:prstGeom prst="line">
            <a:avLst/>
          </a:prstGeom>
          <a:ln w="6350">
            <a:solidFill>
              <a:schemeClr val="bg2"/>
            </a:solidFill>
          </a:ln>
        </p:spPr>
        <p:style>
          <a:lnRef idx="1">
            <a:schemeClr val="accent1"/>
          </a:lnRef>
          <a:fillRef idx="0">
            <a:schemeClr val="accent1"/>
          </a:fillRef>
          <a:effectRef idx="0">
            <a:schemeClr val="accent1"/>
          </a:effectRef>
          <a:fontRef idx="minor">
            <a:schemeClr val="tx1"/>
          </a:fontRef>
        </p:style>
      </p:cxnSp>
      <p:sp>
        <p:nvSpPr>
          <p:cNvPr id="15" name="Footer Placeholder 3"/>
          <p:cNvSpPr>
            <a:spLocks noGrp="1"/>
          </p:cNvSpPr>
          <p:nvPr>
            <p:ph type="ftr" sz="quarter" idx="3"/>
          </p:nvPr>
        </p:nvSpPr>
        <p:spPr>
          <a:xfrm>
            <a:off x="8915088" y="6515931"/>
            <a:ext cx="2390822" cy="110332"/>
          </a:xfrm>
          <a:prstGeom prst="rect">
            <a:avLst/>
          </a:prstGeom>
        </p:spPr>
        <p:txBody>
          <a:bodyPr vert="horz" lIns="0" tIns="0" rIns="0" bIns="0" rtlCol="0" anchor="ctr"/>
          <a:lstStyle>
            <a:lvl1pPr algn="r">
              <a:defRPr sz="700">
                <a:solidFill>
                  <a:schemeClr val="bg2"/>
                </a:solidFill>
              </a:defRPr>
            </a:lvl1pPr>
          </a:lstStyle>
          <a:p>
            <a:r>
              <a:rPr lang="en-GB" smtClean="0"/>
              <a:t>Presentation Title Arial Bold 7 pt</a:t>
            </a:r>
            <a:endParaRPr lang="en-GB" dirty="0"/>
          </a:p>
        </p:txBody>
      </p:sp>
    </p:spTree>
    <p:extLst>
      <p:ext uri="{BB962C8B-B14F-4D97-AF65-F5344CB8AC3E}">
        <p14:creationId xmlns:p14="http://schemas.microsoft.com/office/powerpoint/2010/main" val="1207140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roduct Page">
    <p:bg>
      <p:bgPr>
        <a:solidFill>
          <a:srgbClr val="FFFFFF"/>
        </a:soli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623888" y="417601"/>
            <a:ext cx="8037512" cy="525375"/>
          </a:xfrm>
        </p:spPr>
        <p:txBody>
          <a:bodyPr/>
          <a:lstStyle>
            <a:lvl1pPr>
              <a:defRPr sz="3600"/>
            </a:lvl1pPr>
          </a:lstStyle>
          <a:p>
            <a:r>
              <a:rPr lang="en-US" smtClean="0"/>
              <a:t>Click to edit Master title style</a:t>
            </a:r>
            <a:endParaRPr lang="en-US"/>
          </a:p>
        </p:txBody>
      </p:sp>
      <p:sp>
        <p:nvSpPr>
          <p:cNvPr id="3" name="Rectangle 2"/>
          <p:cNvSpPr/>
          <p:nvPr userDrawn="1"/>
        </p:nvSpPr>
        <p:spPr>
          <a:xfrm>
            <a:off x="623888" y="1752601"/>
            <a:ext cx="6577012" cy="4467224"/>
          </a:xfrm>
          <a:prstGeom prst="rect">
            <a:avLst/>
          </a:prstGeom>
          <a:solidFill>
            <a:schemeClr val="bg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spc="-30" baseline="0"/>
          </a:p>
        </p:txBody>
      </p:sp>
      <p:sp>
        <p:nvSpPr>
          <p:cNvPr id="8" name="Text Placeholder 7"/>
          <p:cNvSpPr>
            <a:spLocks noGrp="1"/>
          </p:cNvSpPr>
          <p:nvPr>
            <p:ph type="body" sz="quarter" idx="10"/>
          </p:nvPr>
        </p:nvSpPr>
        <p:spPr>
          <a:xfrm>
            <a:off x="1014761" y="1943100"/>
            <a:ext cx="5716240" cy="3162300"/>
          </a:xfrm>
        </p:spPr>
        <p:txBody>
          <a:bodyPr/>
          <a:lstStyle>
            <a:lvl1pPr>
              <a:lnSpc>
                <a:spcPts val="1500"/>
              </a:lnSpc>
              <a:spcBef>
                <a:spcPts val="0"/>
              </a:spcBef>
              <a:spcAft>
                <a:spcPts val="0"/>
              </a:spcAft>
              <a:defRPr sz="1300" spc="0" baseline="0">
                <a:solidFill>
                  <a:srgbClr val="FFFFFF"/>
                </a:solidFill>
              </a:defRPr>
            </a:lvl1pPr>
            <a:lvl2pPr>
              <a:lnSpc>
                <a:spcPts val="1300"/>
              </a:lnSpc>
              <a:spcBef>
                <a:spcPts val="0"/>
              </a:spcBef>
              <a:spcAft>
                <a:spcPts val="567"/>
              </a:spcAft>
              <a:defRPr sz="1000">
                <a:solidFill>
                  <a:schemeClr val="bg1"/>
                </a:solidFill>
              </a:defRPr>
            </a:lvl2pPr>
            <a:lvl3pPr>
              <a:lnSpc>
                <a:spcPts val="1300"/>
              </a:lnSpc>
              <a:spcBef>
                <a:spcPts val="0"/>
              </a:spcBef>
              <a:spcAft>
                <a:spcPts val="567"/>
              </a:spcAft>
              <a:defRPr sz="1000">
                <a:solidFill>
                  <a:schemeClr val="bg1"/>
                </a:solidFill>
              </a:defRPr>
            </a:lvl3pPr>
            <a:lvl4pPr>
              <a:lnSpc>
                <a:spcPts val="1300"/>
              </a:lnSpc>
              <a:spcBef>
                <a:spcPts val="0"/>
              </a:spcBef>
              <a:spcAft>
                <a:spcPts val="567"/>
              </a:spcAft>
              <a:defRPr sz="1000">
                <a:solidFill>
                  <a:schemeClr val="bg1"/>
                </a:solidFill>
              </a:defRPr>
            </a:lvl4pPr>
            <a:lvl5pPr>
              <a:lnSpc>
                <a:spcPts val="1300"/>
              </a:lnSpc>
              <a:spcBef>
                <a:spcPts val="0"/>
              </a:spcBef>
              <a:spcAft>
                <a:spcPts val="567"/>
              </a:spcAft>
              <a:defRPr sz="1000">
                <a:solidFill>
                  <a:schemeClr val="bg1"/>
                </a:solidFill>
              </a:defRPr>
            </a:lvl5pPr>
          </a:lstStyle>
          <a:p>
            <a:pPr lvl="0"/>
            <a:r>
              <a:rPr lang="en-US" dirty="0" smtClean="0"/>
              <a:t>Click to edit Master text styles</a:t>
            </a:r>
            <a:endParaRPr lang="en-US" dirty="0"/>
          </a:p>
        </p:txBody>
      </p:sp>
      <p:sp>
        <p:nvSpPr>
          <p:cNvPr id="9" name="Rectangle 8"/>
          <p:cNvSpPr/>
          <p:nvPr userDrawn="1"/>
        </p:nvSpPr>
        <p:spPr>
          <a:xfrm>
            <a:off x="7432907" y="3324225"/>
            <a:ext cx="4128828" cy="289560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Picture Placeholder 5"/>
          <p:cNvSpPr>
            <a:spLocks noGrp="1"/>
          </p:cNvSpPr>
          <p:nvPr>
            <p:ph type="pic" sz="quarter" idx="12" hasCustomPrompt="1"/>
          </p:nvPr>
        </p:nvSpPr>
        <p:spPr>
          <a:xfrm>
            <a:off x="7432906" y="1752601"/>
            <a:ext cx="4128000" cy="1571624"/>
          </a:xfrm>
          <a:solidFill>
            <a:srgbClr val="BBBBBB"/>
          </a:solidFill>
        </p:spPr>
        <p:txBody>
          <a:bodyPr tIns="972000"/>
          <a:lstStyle>
            <a:lvl1pPr algn="ctr">
              <a:defRPr sz="1000" b="0"/>
            </a:lvl1pPr>
          </a:lstStyle>
          <a:p>
            <a:r>
              <a:rPr lang="en-GB" smtClean="0"/>
              <a:t>insert photographic image</a:t>
            </a:r>
            <a:endParaRPr lang="en-US" dirty="0"/>
          </a:p>
        </p:txBody>
      </p:sp>
      <p:sp>
        <p:nvSpPr>
          <p:cNvPr id="11" name="Text Placeholder 7"/>
          <p:cNvSpPr>
            <a:spLocks noGrp="1"/>
          </p:cNvSpPr>
          <p:nvPr>
            <p:ph type="body" sz="quarter" idx="13"/>
          </p:nvPr>
        </p:nvSpPr>
        <p:spPr>
          <a:xfrm>
            <a:off x="7618626" y="3457575"/>
            <a:ext cx="3675080" cy="2390775"/>
          </a:xfrm>
        </p:spPr>
        <p:txBody>
          <a:bodyPr/>
          <a:lstStyle>
            <a:lvl1pPr>
              <a:lnSpc>
                <a:spcPts val="1100"/>
              </a:lnSpc>
              <a:spcBef>
                <a:spcPts val="600"/>
              </a:spcBef>
              <a:spcAft>
                <a:spcPts val="0"/>
              </a:spcAft>
              <a:defRPr sz="900" b="1" cap="none" spc="0" baseline="0">
                <a:solidFill>
                  <a:schemeClr val="bg2"/>
                </a:solidFill>
              </a:defRPr>
            </a:lvl1pPr>
            <a:lvl2pPr marL="114300" indent="-114300">
              <a:lnSpc>
                <a:spcPts val="1100"/>
              </a:lnSpc>
              <a:spcBef>
                <a:spcPts val="600"/>
              </a:spcBef>
              <a:spcAft>
                <a:spcPts val="0"/>
              </a:spcAft>
              <a:buClr>
                <a:schemeClr val="tx2"/>
              </a:buClr>
              <a:buFont typeface="Arial" panose="020B0604020202020204" pitchFamily="34" charset="0"/>
              <a:buChar char="•"/>
              <a:defRPr sz="900" spc="-20" baseline="0">
                <a:solidFill>
                  <a:schemeClr val="bg2"/>
                </a:solidFill>
              </a:defRPr>
            </a:lvl2pPr>
            <a:lvl3pPr>
              <a:lnSpc>
                <a:spcPts val="1300"/>
              </a:lnSpc>
              <a:spcBef>
                <a:spcPts val="0"/>
              </a:spcBef>
              <a:spcAft>
                <a:spcPts val="567"/>
              </a:spcAft>
              <a:defRPr sz="1000">
                <a:solidFill>
                  <a:schemeClr val="bg1"/>
                </a:solidFill>
              </a:defRPr>
            </a:lvl3pPr>
            <a:lvl4pPr>
              <a:lnSpc>
                <a:spcPts val="1300"/>
              </a:lnSpc>
              <a:spcBef>
                <a:spcPts val="0"/>
              </a:spcBef>
              <a:spcAft>
                <a:spcPts val="567"/>
              </a:spcAft>
              <a:defRPr sz="1000">
                <a:solidFill>
                  <a:schemeClr val="bg1"/>
                </a:solidFill>
              </a:defRPr>
            </a:lvl4pPr>
            <a:lvl5pPr>
              <a:lnSpc>
                <a:spcPts val="1300"/>
              </a:lnSpc>
              <a:spcBef>
                <a:spcPts val="0"/>
              </a:spcBef>
              <a:spcAft>
                <a:spcPts val="567"/>
              </a:spcAft>
              <a:defRPr sz="1000">
                <a:solidFill>
                  <a:schemeClr val="bg1"/>
                </a:solidFill>
              </a:defRPr>
            </a:lvl5pPr>
          </a:lstStyle>
          <a:p>
            <a:pPr lvl="0"/>
            <a:r>
              <a:rPr lang="en-US" dirty="0" smtClean="0"/>
              <a:t>Click to edit Master text styles</a:t>
            </a:r>
          </a:p>
          <a:p>
            <a:pPr lvl="1"/>
            <a:r>
              <a:rPr lang="en-GB" dirty="0" smtClean="0"/>
              <a:t>Level 2</a:t>
            </a:r>
            <a:endParaRPr lang="en-US" dirty="0"/>
          </a:p>
        </p:txBody>
      </p:sp>
      <p:sp>
        <p:nvSpPr>
          <p:cNvPr id="22" name="Text Placeholder 21"/>
          <p:cNvSpPr>
            <a:spLocks noGrp="1"/>
          </p:cNvSpPr>
          <p:nvPr>
            <p:ph type="body" sz="quarter" idx="17"/>
          </p:nvPr>
        </p:nvSpPr>
        <p:spPr>
          <a:xfrm>
            <a:off x="627835" y="1076325"/>
            <a:ext cx="8033565" cy="400050"/>
          </a:xfrm>
        </p:spPr>
        <p:txBody>
          <a:bodyPr/>
          <a:lstStyle>
            <a:lvl1pPr>
              <a:lnSpc>
                <a:spcPts val="1500"/>
              </a:lnSpc>
              <a:spcAft>
                <a:spcPts val="0"/>
              </a:spcAft>
              <a:defRPr sz="1500" b="1">
                <a:solidFill>
                  <a:schemeClr val="tx2"/>
                </a:solidFill>
              </a:defRPr>
            </a:lvl1pPr>
          </a:lstStyle>
          <a:p>
            <a:pPr lvl="0"/>
            <a:r>
              <a:rPr lang="en-US" dirty="0" smtClean="0"/>
              <a:t>Click to edit Master text styles</a:t>
            </a:r>
            <a:endParaRPr lang="en-US" dirty="0"/>
          </a:p>
        </p:txBody>
      </p:sp>
      <p:sp>
        <p:nvSpPr>
          <p:cNvPr id="12" name="Picture Placeholder 5"/>
          <p:cNvSpPr>
            <a:spLocks noGrp="1"/>
          </p:cNvSpPr>
          <p:nvPr>
            <p:ph type="pic" sz="quarter" idx="14" hasCustomPrompt="1"/>
          </p:nvPr>
        </p:nvSpPr>
        <p:spPr>
          <a:xfrm>
            <a:off x="9080809" y="561976"/>
            <a:ext cx="2476499" cy="466725"/>
          </a:xfrm>
          <a:solidFill>
            <a:srgbClr val="BBBBBB"/>
          </a:solidFill>
        </p:spPr>
        <p:txBody>
          <a:bodyPr/>
          <a:lstStyle>
            <a:lvl1pPr algn="ctr">
              <a:defRPr sz="800"/>
            </a:lvl1pPr>
          </a:lstStyle>
          <a:p>
            <a:r>
              <a:rPr lang="en-GB" smtClean="0"/>
              <a:t>Space for logo</a:t>
            </a:r>
            <a:endParaRPr lang="en-US"/>
          </a:p>
        </p:txBody>
      </p:sp>
      <p:sp>
        <p:nvSpPr>
          <p:cNvPr id="16" name="Slide Number Placeholder 5"/>
          <p:cNvSpPr>
            <a:spLocks noGrp="1"/>
          </p:cNvSpPr>
          <p:nvPr>
            <p:ph type="sldNum" sz="quarter" idx="4"/>
          </p:nvPr>
        </p:nvSpPr>
        <p:spPr>
          <a:xfrm>
            <a:off x="11386109" y="6515931"/>
            <a:ext cx="166321" cy="110332"/>
          </a:xfrm>
          <a:prstGeom prst="rect">
            <a:avLst/>
          </a:prstGeom>
        </p:spPr>
        <p:txBody>
          <a:bodyPr vert="horz" lIns="0" tIns="0" rIns="0" bIns="0" rtlCol="0" anchor="ctr" anchorCtr="0"/>
          <a:lstStyle>
            <a:lvl1pPr algn="l">
              <a:defRPr sz="800" b="1">
                <a:solidFill>
                  <a:schemeClr val="bg2"/>
                </a:solidFill>
                <a:latin typeface="+mn-lt"/>
                <a:ea typeface="Lato Light" panose="020F0502020204030203" pitchFamily="34" charset="0"/>
                <a:cs typeface="Lato Light" panose="020F0502020204030203" pitchFamily="34" charset="0"/>
              </a:defRPr>
            </a:lvl1pPr>
          </a:lstStyle>
          <a:p>
            <a:fld id="{DDBE135E-2566-4748-853C-8A3B78F0FB00}" type="slidenum">
              <a:rPr lang="en-GB" smtClean="0"/>
              <a:pPr/>
              <a:t>‹#›</a:t>
            </a:fld>
            <a:endParaRPr lang="en-GB" dirty="0"/>
          </a:p>
        </p:txBody>
      </p:sp>
      <p:sp>
        <p:nvSpPr>
          <p:cNvPr id="14" name="Footer Placeholder 3"/>
          <p:cNvSpPr>
            <a:spLocks noGrp="1"/>
          </p:cNvSpPr>
          <p:nvPr>
            <p:ph type="ftr" sz="quarter" idx="3"/>
          </p:nvPr>
        </p:nvSpPr>
        <p:spPr>
          <a:xfrm>
            <a:off x="8915088" y="6515931"/>
            <a:ext cx="2390822" cy="110332"/>
          </a:xfrm>
          <a:prstGeom prst="rect">
            <a:avLst/>
          </a:prstGeom>
        </p:spPr>
        <p:txBody>
          <a:bodyPr vert="horz" lIns="0" tIns="0" rIns="0" bIns="0" rtlCol="0" anchor="ctr"/>
          <a:lstStyle>
            <a:lvl1pPr algn="r">
              <a:defRPr sz="700">
                <a:solidFill>
                  <a:schemeClr val="bg2"/>
                </a:solidFill>
              </a:defRPr>
            </a:lvl1pPr>
          </a:lstStyle>
          <a:p>
            <a:r>
              <a:rPr lang="en-GB" smtClean="0"/>
              <a:t>Presentation Title Arial Bold 7 pt</a:t>
            </a:r>
            <a:endParaRPr lang="en-GB" dirty="0"/>
          </a:p>
        </p:txBody>
      </p:sp>
    </p:spTree>
    <p:extLst>
      <p:ext uri="{BB962C8B-B14F-4D97-AF65-F5344CB8AC3E}">
        <p14:creationId xmlns:p14="http://schemas.microsoft.com/office/powerpoint/2010/main" val="17676757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Option2">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30353" y="1681201"/>
            <a:ext cx="4978400" cy="2063261"/>
          </a:xfrm>
        </p:spPr>
        <p:txBody>
          <a:bodyPr anchor="t" anchorCtr="0"/>
          <a:lstStyle>
            <a:lvl1pPr algn="l">
              <a:lnSpc>
                <a:spcPts val="4200"/>
              </a:lnSpc>
              <a:defRPr sz="3800" spc="20" baseline="0">
                <a:solidFill>
                  <a:schemeClr val="bg2"/>
                </a:solidFill>
                <a:latin typeface="+mj-lt"/>
              </a:defRPr>
            </a:lvl1pPr>
          </a:lstStyle>
          <a:p>
            <a:r>
              <a:rPr lang="en-US" smtClean="0"/>
              <a:t>Click to edit Master title style</a:t>
            </a:r>
            <a:endParaRPr lang="en-GB"/>
          </a:p>
        </p:txBody>
      </p:sp>
      <p:sp>
        <p:nvSpPr>
          <p:cNvPr id="3" name="Subtitle 2"/>
          <p:cNvSpPr>
            <a:spLocks noGrp="1"/>
          </p:cNvSpPr>
          <p:nvPr>
            <p:ph type="subTitle" idx="1"/>
          </p:nvPr>
        </p:nvSpPr>
        <p:spPr>
          <a:xfrm>
            <a:off x="628654" y="4057201"/>
            <a:ext cx="4592145" cy="1130791"/>
          </a:xfrm>
        </p:spPr>
        <p:txBody>
          <a:bodyPr/>
          <a:lstStyle>
            <a:lvl1pPr marL="0" indent="0" algn="l">
              <a:lnSpc>
                <a:spcPts val="2400"/>
              </a:lnSpc>
              <a:spcAft>
                <a:spcPts val="0"/>
              </a:spcAft>
              <a:buNone/>
              <a:defRPr sz="1800" b="0" i="0">
                <a:solidFill>
                  <a:schemeClr val="bg2"/>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GB" dirty="0"/>
          </a:p>
        </p:txBody>
      </p:sp>
      <p:sp>
        <p:nvSpPr>
          <p:cNvPr id="14" name="Text Placeholder 13"/>
          <p:cNvSpPr>
            <a:spLocks noGrp="1"/>
          </p:cNvSpPr>
          <p:nvPr>
            <p:ph type="body" sz="quarter" idx="10"/>
          </p:nvPr>
        </p:nvSpPr>
        <p:spPr>
          <a:xfrm>
            <a:off x="626150" y="6265863"/>
            <a:ext cx="5287404" cy="285750"/>
          </a:xfrm>
        </p:spPr>
        <p:txBody>
          <a:bodyPr/>
          <a:lstStyle>
            <a:lvl1pPr>
              <a:lnSpc>
                <a:spcPts val="2200"/>
              </a:lnSpc>
              <a:spcAft>
                <a:spcPts val="0"/>
              </a:spcAft>
              <a:defRPr sz="1800" b="0" i="0">
                <a:solidFill>
                  <a:schemeClr val="bg2"/>
                </a:solidFill>
                <a:latin typeface="+mn-lt"/>
              </a:defRPr>
            </a:lvl1pPr>
          </a:lstStyle>
          <a:p>
            <a:pPr lvl="0"/>
            <a:r>
              <a:rPr lang="en-US" smtClean="0"/>
              <a:t>Click to edit Master text styles</a:t>
            </a:r>
            <a:endParaRPr lang="en-US"/>
          </a:p>
        </p:txBody>
      </p:sp>
      <p:sp>
        <p:nvSpPr>
          <p:cNvPr id="9" name="Picture Placeholder 6"/>
          <p:cNvSpPr>
            <a:spLocks noGrp="1"/>
          </p:cNvSpPr>
          <p:nvPr>
            <p:ph type="pic" sz="quarter" idx="12" hasCustomPrompt="1"/>
          </p:nvPr>
        </p:nvSpPr>
        <p:spPr>
          <a:xfrm>
            <a:off x="6108699" y="0"/>
            <a:ext cx="6083300" cy="6858000"/>
          </a:xfrm>
          <a:solidFill>
            <a:srgbClr val="BBBBBB"/>
          </a:solidFill>
        </p:spPr>
        <p:txBody>
          <a:bodyPr vert="horz" lIns="0" tIns="2592000" rIns="0" bIns="0" rtlCol="0">
            <a:noAutofit/>
          </a:bodyPr>
          <a:lstStyle>
            <a:lvl1pPr marL="0" marR="0" indent="0" algn="ctr" defTabSz="914400" rtl="0" eaLnBrk="1" fontAlgn="auto" latinLnBrk="0" hangingPunct="1">
              <a:lnSpc>
                <a:spcPts val="1900"/>
              </a:lnSpc>
              <a:spcBef>
                <a:spcPts val="0"/>
              </a:spcBef>
              <a:spcAft>
                <a:spcPts val="0"/>
              </a:spcAft>
              <a:buClrTx/>
              <a:buSzTx/>
              <a:buFont typeface="Arial" pitchFamily="34" charset="0"/>
              <a:buNone/>
              <a:tabLst/>
              <a:defRPr lang="en-US" sz="1100" dirty="0"/>
            </a:lvl1pPr>
          </a:lstStyle>
          <a:p>
            <a:pPr marL="0" marR="0" lvl="0" indent="0" algn="ctr" defTabSz="914400" rtl="0" eaLnBrk="1" fontAlgn="auto" latinLnBrk="0" hangingPunct="1">
              <a:lnSpc>
                <a:spcPts val="1900"/>
              </a:lnSpc>
              <a:spcBef>
                <a:spcPts val="0"/>
              </a:spcBef>
              <a:spcAft>
                <a:spcPts val="0"/>
              </a:spcAft>
              <a:buClrTx/>
              <a:buSzTx/>
              <a:buFont typeface="Arial" pitchFamily="34" charset="0"/>
              <a:buNone/>
              <a:tabLst/>
              <a:defRPr/>
            </a:pPr>
            <a:r>
              <a:rPr lang="en-GB" smtClean="0"/>
              <a:t>Insert photographic image</a:t>
            </a:r>
            <a:endParaRPr lang="en-US" smtClean="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13833" y="409107"/>
            <a:ext cx="1148400" cy="813600"/>
          </a:xfrm>
          <a:prstGeom prst="rect">
            <a:avLst/>
          </a:prstGeom>
        </p:spPr>
      </p:pic>
      <p:sp>
        <p:nvSpPr>
          <p:cNvPr id="12" name="Slide Number Placeholder 5"/>
          <p:cNvSpPr>
            <a:spLocks noGrp="1"/>
          </p:cNvSpPr>
          <p:nvPr>
            <p:ph type="sldNum" sz="quarter" idx="4"/>
          </p:nvPr>
        </p:nvSpPr>
        <p:spPr>
          <a:xfrm>
            <a:off x="11386109" y="6515931"/>
            <a:ext cx="166321" cy="110332"/>
          </a:xfrm>
          <a:prstGeom prst="rect">
            <a:avLst/>
          </a:prstGeom>
        </p:spPr>
        <p:txBody>
          <a:bodyPr vert="horz" lIns="0" tIns="0" rIns="0" bIns="0" rtlCol="0" anchor="ctr" anchorCtr="0"/>
          <a:lstStyle>
            <a:lvl1pPr algn="l">
              <a:defRPr sz="800" b="1">
                <a:solidFill>
                  <a:schemeClr val="bg2"/>
                </a:solidFill>
                <a:latin typeface="+mn-lt"/>
                <a:ea typeface="Lato Light" panose="020F0502020204030203" pitchFamily="34" charset="0"/>
                <a:cs typeface="Lato Light" panose="020F0502020204030203" pitchFamily="34" charset="0"/>
              </a:defRPr>
            </a:lvl1pPr>
          </a:lstStyle>
          <a:p>
            <a:fld id="{DDBE135E-2566-4748-853C-8A3B78F0FB00}" type="slidenum">
              <a:rPr lang="en-GB" smtClean="0"/>
              <a:pPr/>
              <a:t>‹#›</a:t>
            </a:fld>
            <a:endParaRPr lang="en-GB" dirty="0"/>
          </a:p>
        </p:txBody>
      </p:sp>
      <p:cxnSp>
        <p:nvCxnSpPr>
          <p:cNvPr id="10" name="Straight Connector 9"/>
          <p:cNvCxnSpPr/>
          <p:nvPr userDrawn="1"/>
        </p:nvCxnSpPr>
        <p:spPr>
          <a:xfrm>
            <a:off x="11342478" y="6520020"/>
            <a:ext cx="0" cy="86400"/>
          </a:xfrm>
          <a:prstGeom prst="line">
            <a:avLst/>
          </a:prstGeom>
          <a:ln w="6350">
            <a:solidFill>
              <a:schemeClr val="bg2"/>
            </a:solidFill>
          </a:ln>
        </p:spPr>
        <p:style>
          <a:lnRef idx="1">
            <a:schemeClr val="accent1"/>
          </a:lnRef>
          <a:fillRef idx="0">
            <a:schemeClr val="accent1"/>
          </a:fillRef>
          <a:effectRef idx="0">
            <a:schemeClr val="accent1"/>
          </a:effectRef>
          <a:fontRef idx="minor">
            <a:schemeClr val="tx1"/>
          </a:fontRef>
        </p:style>
      </p:cxnSp>
      <p:sp>
        <p:nvSpPr>
          <p:cNvPr id="15" name="Footer Placeholder 3"/>
          <p:cNvSpPr>
            <a:spLocks noGrp="1"/>
          </p:cNvSpPr>
          <p:nvPr>
            <p:ph type="ftr" sz="quarter" idx="3"/>
          </p:nvPr>
        </p:nvSpPr>
        <p:spPr>
          <a:xfrm>
            <a:off x="8915088" y="6515931"/>
            <a:ext cx="2390822" cy="110332"/>
          </a:xfrm>
          <a:prstGeom prst="rect">
            <a:avLst/>
          </a:prstGeom>
        </p:spPr>
        <p:txBody>
          <a:bodyPr vert="horz" lIns="0" tIns="0" rIns="0" bIns="0" rtlCol="0" anchor="ctr"/>
          <a:lstStyle>
            <a:lvl1pPr algn="r">
              <a:defRPr sz="700">
                <a:solidFill>
                  <a:schemeClr val="bg2"/>
                </a:solidFill>
              </a:defRPr>
            </a:lvl1pPr>
          </a:lstStyle>
          <a:p>
            <a:r>
              <a:rPr lang="en-GB" smtClean="0"/>
              <a:t>Presentation Title Arial Bold 7 pt</a:t>
            </a:r>
            <a:endParaRPr lang="en-GB" dirty="0"/>
          </a:p>
        </p:txBody>
      </p:sp>
    </p:spTree>
    <p:extLst>
      <p:ext uri="{BB962C8B-B14F-4D97-AF65-F5344CB8AC3E}">
        <p14:creationId xmlns:p14="http://schemas.microsoft.com/office/powerpoint/2010/main" val="1379498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ase study Option1">
    <p:bg>
      <p:bgPr>
        <a:solidFill>
          <a:srgbClr val="FFFFFF"/>
        </a:solidFill>
        <a:effectLst/>
      </p:bgPr>
    </p:bg>
    <p:spTree>
      <p:nvGrpSpPr>
        <p:cNvPr id="1" name=""/>
        <p:cNvGrpSpPr/>
        <p:nvPr/>
      </p:nvGrpSpPr>
      <p:grpSpPr>
        <a:xfrm>
          <a:off x="0" y="0"/>
          <a:ext cx="0" cy="0"/>
          <a:chOff x="0" y="0"/>
          <a:chExt cx="0" cy="0"/>
        </a:xfrm>
      </p:grpSpPr>
      <p:sp>
        <p:nvSpPr>
          <p:cNvPr id="3" name="Rectangle 2"/>
          <p:cNvSpPr/>
          <p:nvPr userDrawn="1"/>
        </p:nvSpPr>
        <p:spPr>
          <a:xfrm>
            <a:off x="4459558" y="1409700"/>
            <a:ext cx="7099300" cy="468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 name="Rectangle 4"/>
          <p:cNvSpPr/>
          <p:nvPr userDrawn="1"/>
        </p:nvSpPr>
        <p:spPr>
          <a:xfrm>
            <a:off x="4459558" y="1872629"/>
            <a:ext cx="7099300" cy="4099545"/>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 name="Title 3"/>
          <p:cNvSpPr>
            <a:spLocks noGrp="1"/>
          </p:cNvSpPr>
          <p:nvPr>
            <p:ph type="title"/>
          </p:nvPr>
        </p:nvSpPr>
        <p:spPr>
          <a:xfrm>
            <a:off x="635039" y="417601"/>
            <a:ext cx="8189912" cy="545247"/>
          </a:xfrm>
        </p:spPr>
        <p:txBody>
          <a:bodyPr/>
          <a:lstStyle>
            <a:lvl1pPr>
              <a:defRPr sz="3600"/>
            </a:lvl1pPr>
          </a:lstStyle>
          <a:p>
            <a:r>
              <a:rPr lang="en-US" smtClean="0"/>
              <a:t>Click to edit Master title style</a:t>
            </a:r>
            <a:endParaRPr lang="en-US"/>
          </a:p>
        </p:txBody>
      </p:sp>
      <p:sp>
        <p:nvSpPr>
          <p:cNvPr id="7" name="Text Placeholder 6"/>
          <p:cNvSpPr>
            <a:spLocks noGrp="1"/>
          </p:cNvSpPr>
          <p:nvPr>
            <p:ph type="body" sz="quarter" idx="10"/>
          </p:nvPr>
        </p:nvSpPr>
        <p:spPr>
          <a:xfrm>
            <a:off x="4710569" y="1437716"/>
            <a:ext cx="6645088" cy="428625"/>
          </a:xfrm>
        </p:spPr>
        <p:txBody>
          <a:bodyPr anchor="ctr" anchorCtr="0"/>
          <a:lstStyle>
            <a:lvl1pPr>
              <a:lnSpc>
                <a:spcPts val="2100"/>
              </a:lnSpc>
              <a:defRPr sz="2000" b="1">
                <a:solidFill>
                  <a:srgbClr val="FFFFFF"/>
                </a:solidFill>
              </a:defRPr>
            </a:lvl1pPr>
            <a:lvl2pPr>
              <a:defRPr sz="2000" b="1">
                <a:solidFill>
                  <a:schemeClr val="bg1"/>
                </a:solidFill>
              </a:defRPr>
            </a:lvl2pPr>
            <a:lvl3pPr>
              <a:defRPr sz="2000" b="1">
                <a:solidFill>
                  <a:schemeClr val="bg1"/>
                </a:solidFill>
              </a:defRPr>
            </a:lvl3pPr>
            <a:lvl4pPr>
              <a:defRPr sz="2000" b="1">
                <a:solidFill>
                  <a:schemeClr val="bg1"/>
                </a:solidFill>
              </a:defRPr>
            </a:lvl4pPr>
            <a:lvl5pPr>
              <a:defRPr sz="2000" b="1">
                <a:solidFill>
                  <a:schemeClr val="bg1"/>
                </a:solidFill>
              </a:defRPr>
            </a:lvl5pPr>
          </a:lstStyle>
          <a:p>
            <a:pPr lvl="0"/>
            <a:r>
              <a:rPr lang="en-US" smtClean="0"/>
              <a:t>Click to edit Master text styles</a:t>
            </a:r>
            <a:endParaRPr lang="en-US"/>
          </a:p>
        </p:txBody>
      </p:sp>
      <p:sp>
        <p:nvSpPr>
          <p:cNvPr id="9" name="Text Placeholder 8"/>
          <p:cNvSpPr>
            <a:spLocks noGrp="1"/>
          </p:cNvSpPr>
          <p:nvPr>
            <p:ph type="body" sz="quarter" idx="11"/>
          </p:nvPr>
        </p:nvSpPr>
        <p:spPr>
          <a:xfrm>
            <a:off x="4738208" y="2019300"/>
            <a:ext cx="6490449" cy="3657600"/>
          </a:xfrm>
        </p:spPr>
        <p:txBody>
          <a:bodyPr numCol="2" spcCol="180000"/>
          <a:lstStyle>
            <a:lvl1pPr>
              <a:lnSpc>
                <a:spcPts val="1300"/>
              </a:lnSpc>
              <a:spcBef>
                <a:spcPts val="0"/>
              </a:spcBef>
              <a:spcAft>
                <a:spcPts val="567"/>
              </a:spcAft>
              <a:defRPr sz="1000" b="1">
                <a:solidFill>
                  <a:schemeClr val="bg2"/>
                </a:solidFill>
              </a:defRPr>
            </a:lvl1pPr>
            <a:lvl2pPr marL="0" indent="0">
              <a:lnSpc>
                <a:spcPts val="1300"/>
              </a:lnSpc>
              <a:spcBef>
                <a:spcPts val="0"/>
              </a:spcBef>
              <a:spcAft>
                <a:spcPts val="567"/>
              </a:spcAft>
              <a:buNone/>
              <a:defRPr sz="1000" spc="0" baseline="0">
                <a:solidFill>
                  <a:srgbClr val="000000"/>
                </a:solidFill>
              </a:defRPr>
            </a:lvl2pPr>
            <a:lvl3pPr marL="85725" indent="-85725">
              <a:lnSpc>
                <a:spcPts val="1300"/>
              </a:lnSpc>
              <a:spcBef>
                <a:spcPts val="0"/>
              </a:spcBef>
              <a:spcAft>
                <a:spcPts val="567"/>
              </a:spcAft>
              <a:buClr>
                <a:schemeClr val="bg2"/>
              </a:buClr>
              <a:buFont typeface="Arial" panose="020B0604020202020204" pitchFamily="34" charset="0"/>
              <a:buChar char="-"/>
              <a:defRPr sz="1000">
                <a:solidFill>
                  <a:srgbClr val="000000"/>
                </a:solidFill>
              </a:defRPr>
            </a:lvl3pPr>
            <a:lvl4pPr>
              <a:lnSpc>
                <a:spcPts val="1300"/>
              </a:lnSpc>
              <a:spcBef>
                <a:spcPts val="0"/>
              </a:spcBef>
              <a:spcAft>
                <a:spcPts val="0"/>
              </a:spcAft>
              <a:defRPr sz="1000"/>
            </a:lvl4pPr>
            <a:lvl5pPr>
              <a:lnSpc>
                <a:spcPts val="1300"/>
              </a:lnSpc>
              <a:spcBef>
                <a:spcPts val="0"/>
              </a:spcBef>
              <a:spcAft>
                <a:spcPts val="0"/>
              </a:spcAft>
              <a:defRPr sz="1000"/>
            </a:lvl5pPr>
          </a:lstStyle>
          <a:p>
            <a:pPr lvl="0"/>
            <a:r>
              <a:rPr lang="en-US" dirty="0" smtClean="0"/>
              <a:t>Click to edit Master text styles</a:t>
            </a:r>
          </a:p>
          <a:p>
            <a:pPr lvl="1"/>
            <a:r>
              <a:rPr lang="en-US" dirty="0" smtClean="0"/>
              <a:t>Second level</a:t>
            </a:r>
          </a:p>
          <a:p>
            <a:pPr lvl="2"/>
            <a:r>
              <a:rPr lang="en-GB" dirty="0" smtClean="0"/>
              <a:t>Third level</a:t>
            </a:r>
            <a:endParaRPr lang="en-US" dirty="0" smtClean="0"/>
          </a:p>
        </p:txBody>
      </p:sp>
      <p:sp>
        <p:nvSpPr>
          <p:cNvPr id="10" name="Picture Placeholder 5"/>
          <p:cNvSpPr>
            <a:spLocks noGrp="1"/>
          </p:cNvSpPr>
          <p:nvPr>
            <p:ph type="pic" sz="quarter" idx="12" hasCustomPrompt="1"/>
          </p:nvPr>
        </p:nvSpPr>
        <p:spPr>
          <a:xfrm>
            <a:off x="634693" y="1409700"/>
            <a:ext cx="3416300" cy="2190750"/>
          </a:xfrm>
          <a:solidFill>
            <a:srgbClr val="BBBBBB"/>
          </a:solidFill>
        </p:spPr>
        <p:txBody>
          <a:bodyPr tIns="1440000"/>
          <a:lstStyle>
            <a:lvl1pPr algn="ctr">
              <a:defRPr sz="1000" b="0"/>
            </a:lvl1pPr>
          </a:lstStyle>
          <a:p>
            <a:r>
              <a:rPr lang="en-GB" smtClean="0"/>
              <a:t>insert photographic image</a:t>
            </a:r>
            <a:endParaRPr lang="en-US" dirty="0"/>
          </a:p>
        </p:txBody>
      </p:sp>
      <p:sp>
        <p:nvSpPr>
          <p:cNvPr id="11" name="Picture Placeholder 5"/>
          <p:cNvSpPr>
            <a:spLocks noGrp="1"/>
          </p:cNvSpPr>
          <p:nvPr>
            <p:ph type="pic" sz="quarter" idx="13" hasCustomPrompt="1"/>
          </p:nvPr>
        </p:nvSpPr>
        <p:spPr>
          <a:xfrm>
            <a:off x="634693" y="3762375"/>
            <a:ext cx="3416300" cy="2190750"/>
          </a:xfrm>
          <a:solidFill>
            <a:srgbClr val="BBBBBB"/>
          </a:solidFill>
        </p:spPr>
        <p:txBody>
          <a:bodyPr tIns="1440000"/>
          <a:lstStyle>
            <a:lvl1pPr algn="ctr">
              <a:defRPr sz="1000" b="0"/>
            </a:lvl1pPr>
          </a:lstStyle>
          <a:p>
            <a:r>
              <a:rPr lang="en-GB" smtClean="0"/>
              <a:t>insert photographic image</a:t>
            </a:r>
            <a:endParaRPr lang="en-US" dirty="0"/>
          </a:p>
        </p:txBody>
      </p:sp>
      <p:sp>
        <p:nvSpPr>
          <p:cNvPr id="6" name="Picture Placeholder 5"/>
          <p:cNvSpPr>
            <a:spLocks noGrp="1"/>
          </p:cNvSpPr>
          <p:nvPr>
            <p:ph type="pic" sz="quarter" idx="14" hasCustomPrompt="1"/>
          </p:nvPr>
        </p:nvSpPr>
        <p:spPr>
          <a:xfrm>
            <a:off x="9091960" y="561976"/>
            <a:ext cx="2476499" cy="466725"/>
          </a:xfrm>
          <a:solidFill>
            <a:srgbClr val="BBBBBB"/>
          </a:solidFill>
        </p:spPr>
        <p:txBody>
          <a:bodyPr/>
          <a:lstStyle>
            <a:lvl1pPr algn="ctr">
              <a:defRPr sz="800"/>
            </a:lvl1pPr>
          </a:lstStyle>
          <a:p>
            <a:r>
              <a:rPr lang="en-GB" smtClean="0"/>
              <a:t>Space for logo</a:t>
            </a:r>
            <a:endParaRPr lang="en-US"/>
          </a:p>
        </p:txBody>
      </p:sp>
      <p:sp>
        <p:nvSpPr>
          <p:cNvPr id="17" name="Slide Number Placeholder 5"/>
          <p:cNvSpPr>
            <a:spLocks noGrp="1"/>
          </p:cNvSpPr>
          <p:nvPr>
            <p:ph type="sldNum" sz="quarter" idx="4"/>
          </p:nvPr>
        </p:nvSpPr>
        <p:spPr>
          <a:xfrm>
            <a:off x="11386109" y="6515931"/>
            <a:ext cx="166321" cy="110332"/>
          </a:xfrm>
          <a:prstGeom prst="rect">
            <a:avLst/>
          </a:prstGeom>
        </p:spPr>
        <p:txBody>
          <a:bodyPr vert="horz" lIns="0" tIns="0" rIns="0" bIns="0" rtlCol="0" anchor="ctr" anchorCtr="0"/>
          <a:lstStyle>
            <a:lvl1pPr algn="l">
              <a:defRPr sz="800" b="1">
                <a:solidFill>
                  <a:schemeClr val="bg2"/>
                </a:solidFill>
                <a:latin typeface="+mn-lt"/>
                <a:ea typeface="Lato Light" panose="020F0502020204030203" pitchFamily="34" charset="0"/>
                <a:cs typeface="Lato Light" panose="020F0502020204030203" pitchFamily="34" charset="0"/>
              </a:defRPr>
            </a:lvl1pPr>
          </a:lstStyle>
          <a:p>
            <a:fld id="{DDBE135E-2566-4748-853C-8A3B78F0FB00}" type="slidenum">
              <a:rPr lang="en-GB" smtClean="0"/>
              <a:pPr/>
              <a:t>‹#›</a:t>
            </a:fld>
            <a:endParaRPr lang="en-GB" dirty="0"/>
          </a:p>
        </p:txBody>
      </p:sp>
      <p:sp>
        <p:nvSpPr>
          <p:cNvPr id="13" name="Footer Placeholder 3"/>
          <p:cNvSpPr>
            <a:spLocks noGrp="1"/>
          </p:cNvSpPr>
          <p:nvPr>
            <p:ph type="ftr" sz="quarter" idx="3"/>
          </p:nvPr>
        </p:nvSpPr>
        <p:spPr>
          <a:xfrm>
            <a:off x="8915088" y="6515931"/>
            <a:ext cx="2390822" cy="110332"/>
          </a:xfrm>
          <a:prstGeom prst="rect">
            <a:avLst/>
          </a:prstGeom>
        </p:spPr>
        <p:txBody>
          <a:bodyPr vert="horz" lIns="0" tIns="0" rIns="0" bIns="0" rtlCol="0" anchor="ctr"/>
          <a:lstStyle>
            <a:lvl1pPr algn="r">
              <a:defRPr sz="700">
                <a:solidFill>
                  <a:schemeClr val="bg2"/>
                </a:solidFill>
              </a:defRPr>
            </a:lvl1pPr>
          </a:lstStyle>
          <a:p>
            <a:r>
              <a:rPr lang="en-GB" smtClean="0"/>
              <a:t>Presentation Title Arial Bold 7 pt</a:t>
            </a:r>
            <a:endParaRPr lang="en-GB" dirty="0"/>
          </a:p>
        </p:txBody>
      </p:sp>
    </p:spTree>
    <p:extLst>
      <p:ext uri="{BB962C8B-B14F-4D97-AF65-F5344CB8AC3E}">
        <p14:creationId xmlns:p14="http://schemas.microsoft.com/office/powerpoint/2010/main" val="2456063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ase study Option2">
    <p:bg>
      <p:bgPr>
        <a:solidFill>
          <a:srgbClr val="FFFFFF"/>
        </a:solidFill>
        <a:effectLst/>
      </p:bgPr>
    </p:bg>
    <p:spTree>
      <p:nvGrpSpPr>
        <p:cNvPr id="1" name=""/>
        <p:cNvGrpSpPr/>
        <p:nvPr/>
      </p:nvGrpSpPr>
      <p:grpSpPr>
        <a:xfrm>
          <a:off x="0" y="0"/>
          <a:ext cx="0" cy="0"/>
          <a:chOff x="0" y="0"/>
          <a:chExt cx="0" cy="0"/>
        </a:xfrm>
      </p:grpSpPr>
      <p:sp>
        <p:nvSpPr>
          <p:cNvPr id="3" name="Rectangle 2"/>
          <p:cNvSpPr/>
          <p:nvPr userDrawn="1"/>
        </p:nvSpPr>
        <p:spPr>
          <a:xfrm>
            <a:off x="4459558" y="1409700"/>
            <a:ext cx="7099300" cy="468000"/>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 name="Rectangle 4"/>
          <p:cNvSpPr/>
          <p:nvPr userDrawn="1"/>
        </p:nvSpPr>
        <p:spPr>
          <a:xfrm>
            <a:off x="4459558" y="1872629"/>
            <a:ext cx="7099300" cy="4099545"/>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 name="Title 3"/>
          <p:cNvSpPr>
            <a:spLocks noGrp="1"/>
          </p:cNvSpPr>
          <p:nvPr>
            <p:ph type="title"/>
          </p:nvPr>
        </p:nvSpPr>
        <p:spPr>
          <a:xfrm>
            <a:off x="630793" y="417601"/>
            <a:ext cx="8106500" cy="545247"/>
          </a:xfrm>
        </p:spPr>
        <p:txBody>
          <a:bodyPr/>
          <a:lstStyle>
            <a:lvl1pPr>
              <a:defRPr sz="3600"/>
            </a:lvl1pPr>
          </a:lstStyle>
          <a:p>
            <a:r>
              <a:rPr lang="en-US" smtClean="0"/>
              <a:t>Click to edit Master title style</a:t>
            </a:r>
            <a:endParaRPr lang="en-US"/>
          </a:p>
        </p:txBody>
      </p:sp>
      <p:sp>
        <p:nvSpPr>
          <p:cNvPr id="7" name="Text Placeholder 6"/>
          <p:cNvSpPr>
            <a:spLocks noGrp="1"/>
          </p:cNvSpPr>
          <p:nvPr>
            <p:ph type="body" sz="quarter" idx="10"/>
          </p:nvPr>
        </p:nvSpPr>
        <p:spPr>
          <a:xfrm>
            <a:off x="4710569" y="1447241"/>
            <a:ext cx="6645088" cy="428625"/>
          </a:xfrm>
        </p:spPr>
        <p:txBody>
          <a:bodyPr anchor="ctr" anchorCtr="0"/>
          <a:lstStyle>
            <a:lvl1pPr>
              <a:lnSpc>
                <a:spcPts val="2100"/>
              </a:lnSpc>
              <a:defRPr sz="2000" b="1">
                <a:solidFill>
                  <a:schemeClr val="bg2"/>
                </a:solidFill>
              </a:defRPr>
            </a:lvl1pPr>
            <a:lvl2pPr>
              <a:defRPr sz="2000" b="1">
                <a:solidFill>
                  <a:schemeClr val="bg1"/>
                </a:solidFill>
              </a:defRPr>
            </a:lvl2pPr>
            <a:lvl3pPr>
              <a:defRPr sz="2000" b="1">
                <a:solidFill>
                  <a:schemeClr val="bg1"/>
                </a:solidFill>
              </a:defRPr>
            </a:lvl3pPr>
            <a:lvl4pPr>
              <a:defRPr sz="2000" b="1">
                <a:solidFill>
                  <a:schemeClr val="bg1"/>
                </a:solidFill>
              </a:defRPr>
            </a:lvl4pPr>
            <a:lvl5pPr>
              <a:defRPr sz="2000" b="1">
                <a:solidFill>
                  <a:schemeClr val="bg1"/>
                </a:solidFill>
              </a:defRPr>
            </a:lvl5pPr>
          </a:lstStyle>
          <a:p>
            <a:pPr lvl="0"/>
            <a:r>
              <a:rPr lang="en-US" smtClean="0"/>
              <a:t>Click to edit Master text styles</a:t>
            </a:r>
            <a:endParaRPr lang="en-US"/>
          </a:p>
        </p:txBody>
      </p:sp>
      <p:sp>
        <p:nvSpPr>
          <p:cNvPr id="9" name="Text Placeholder 8"/>
          <p:cNvSpPr>
            <a:spLocks noGrp="1"/>
          </p:cNvSpPr>
          <p:nvPr>
            <p:ph type="body" sz="quarter" idx="11"/>
          </p:nvPr>
        </p:nvSpPr>
        <p:spPr>
          <a:xfrm>
            <a:off x="4738208" y="2019300"/>
            <a:ext cx="6490449" cy="3657600"/>
          </a:xfrm>
        </p:spPr>
        <p:txBody>
          <a:bodyPr numCol="2" spcCol="180000"/>
          <a:lstStyle>
            <a:lvl1pPr>
              <a:lnSpc>
                <a:spcPts val="1300"/>
              </a:lnSpc>
              <a:spcBef>
                <a:spcPts val="0"/>
              </a:spcBef>
              <a:spcAft>
                <a:spcPts val="567"/>
              </a:spcAft>
              <a:defRPr sz="1000" b="1">
                <a:solidFill>
                  <a:schemeClr val="bg2"/>
                </a:solidFill>
              </a:defRPr>
            </a:lvl1pPr>
            <a:lvl2pPr marL="0" indent="0">
              <a:lnSpc>
                <a:spcPts val="1300"/>
              </a:lnSpc>
              <a:spcBef>
                <a:spcPts val="0"/>
              </a:spcBef>
              <a:spcAft>
                <a:spcPts val="567"/>
              </a:spcAft>
              <a:buNone/>
              <a:defRPr sz="1000" spc="0" baseline="0">
                <a:solidFill>
                  <a:srgbClr val="000000"/>
                </a:solidFill>
              </a:defRPr>
            </a:lvl2pPr>
            <a:lvl3pPr marL="85725" indent="-85725">
              <a:lnSpc>
                <a:spcPts val="1300"/>
              </a:lnSpc>
              <a:spcBef>
                <a:spcPts val="0"/>
              </a:spcBef>
              <a:spcAft>
                <a:spcPts val="567"/>
              </a:spcAft>
              <a:buClr>
                <a:schemeClr val="bg2"/>
              </a:buClr>
              <a:buFont typeface="Arial" panose="020B0604020202020204" pitchFamily="34" charset="0"/>
              <a:buChar char="-"/>
              <a:defRPr sz="1000">
                <a:solidFill>
                  <a:srgbClr val="000000"/>
                </a:solidFill>
              </a:defRPr>
            </a:lvl3pPr>
            <a:lvl4pPr>
              <a:lnSpc>
                <a:spcPts val="1300"/>
              </a:lnSpc>
              <a:spcBef>
                <a:spcPts val="0"/>
              </a:spcBef>
              <a:spcAft>
                <a:spcPts val="0"/>
              </a:spcAft>
              <a:defRPr sz="1000"/>
            </a:lvl4pPr>
            <a:lvl5pPr>
              <a:lnSpc>
                <a:spcPts val="1300"/>
              </a:lnSpc>
              <a:spcBef>
                <a:spcPts val="0"/>
              </a:spcBef>
              <a:spcAft>
                <a:spcPts val="0"/>
              </a:spcAft>
              <a:defRPr sz="1000"/>
            </a:lvl5pPr>
          </a:lstStyle>
          <a:p>
            <a:pPr lvl="0"/>
            <a:r>
              <a:rPr lang="en-US" dirty="0" smtClean="0"/>
              <a:t>Click to edit Master text styles</a:t>
            </a:r>
          </a:p>
          <a:p>
            <a:pPr lvl="1"/>
            <a:r>
              <a:rPr lang="en-US" dirty="0" smtClean="0"/>
              <a:t>Second level</a:t>
            </a:r>
          </a:p>
          <a:p>
            <a:pPr lvl="2"/>
            <a:r>
              <a:rPr lang="en-GB" dirty="0" smtClean="0"/>
              <a:t>Third level</a:t>
            </a:r>
            <a:endParaRPr lang="en-US" dirty="0" smtClean="0"/>
          </a:p>
        </p:txBody>
      </p:sp>
      <p:sp>
        <p:nvSpPr>
          <p:cNvPr id="10" name="Picture Placeholder 5"/>
          <p:cNvSpPr>
            <a:spLocks noGrp="1"/>
          </p:cNvSpPr>
          <p:nvPr>
            <p:ph type="pic" sz="quarter" idx="12" hasCustomPrompt="1"/>
          </p:nvPr>
        </p:nvSpPr>
        <p:spPr>
          <a:xfrm>
            <a:off x="634693" y="1409700"/>
            <a:ext cx="3416300" cy="2190750"/>
          </a:xfrm>
          <a:solidFill>
            <a:srgbClr val="BBBBBB"/>
          </a:solidFill>
        </p:spPr>
        <p:txBody>
          <a:bodyPr tIns="1440000"/>
          <a:lstStyle>
            <a:lvl1pPr algn="ctr">
              <a:defRPr sz="1000" b="0"/>
            </a:lvl1pPr>
          </a:lstStyle>
          <a:p>
            <a:r>
              <a:rPr lang="en-GB" smtClean="0"/>
              <a:t>insert photographic image</a:t>
            </a:r>
            <a:endParaRPr lang="en-US" dirty="0"/>
          </a:p>
        </p:txBody>
      </p:sp>
      <p:sp>
        <p:nvSpPr>
          <p:cNvPr id="11" name="Picture Placeholder 5"/>
          <p:cNvSpPr>
            <a:spLocks noGrp="1"/>
          </p:cNvSpPr>
          <p:nvPr>
            <p:ph type="pic" sz="quarter" idx="13" hasCustomPrompt="1"/>
          </p:nvPr>
        </p:nvSpPr>
        <p:spPr>
          <a:xfrm>
            <a:off x="634693" y="3762375"/>
            <a:ext cx="3416300" cy="2190750"/>
          </a:xfrm>
          <a:solidFill>
            <a:srgbClr val="BBBBBB"/>
          </a:solidFill>
        </p:spPr>
        <p:txBody>
          <a:bodyPr tIns="1440000"/>
          <a:lstStyle>
            <a:lvl1pPr algn="ctr">
              <a:defRPr sz="1000" b="0"/>
            </a:lvl1pPr>
          </a:lstStyle>
          <a:p>
            <a:r>
              <a:rPr lang="en-GB" smtClean="0"/>
              <a:t>insert photographic image</a:t>
            </a:r>
            <a:endParaRPr lang="en-US" dirty="0"/>
          </a:p>
        </p:txBody>
      </p:sp>
      <p:sp>
        <p:nvSpPr>
          <p:cNvPr id="12" name="Picture Placeholder 5"/>
          <p:cNvSpPr>
            <a:spLocks noGrp="1"/>
          </p:cNvSpPr>
          <p:nvPr>
            <p:ph type="pic" sz="quarter" idx="14" hasCustomPrompt="1"/>
          </p:nvPr>
        </p:nvSpPr>
        <p:spPr>
          <a:xfrm>
            <a:off x="9080809" y="561976"/>
            <a:ext cx="2476499" cy="466725"/>
          </a:xfrm>
          <a:solidFill>
            <a:srgbClr val="BBBBBB"/>
          </a:solidFill>
        </p:spPr>
        <p:txBody>
          <a:bodyPr/>
          <a:lstStyle>
            <a:lvl1pPr algn="ctr">
              <a:defRPr sz="800"/>
            </a:lvl1pPr>
          </a:lstStyle>
          <a:p>
            <a:r>
              <a:rPr lang="en-GB" smtClean="0"/>
              <a:t>Space for logo</a:t>
            </a:r>
            <a:endParaRPr lang="en-US"/>
          </a:p>
        </p:txBody>
      </p:sp>
      <p:sp>
        <p:nvSpPr>
          <p:cNvPr id="15" name="Slide Number Placeholder 5"/>
          <p:cNvSpPr>
            <a:spLocks noGrp="1"/>
          </p:cNvSpPr>
          <p:nvPr>
            <p:ph type="sldNum" sz="quarter" idx="4"/>
          </p:nvPr>
        </p:nvSpPr>
        <p:spPr>
          <a:xfrm>
            <a:off x="11386109" y="6515931"/>
            <a:ext cx="166321" cy="110332"/>
          </a:xfrm>
          <a:prstGeom prst="rect">
            <a:avLst/>
          </a:prstGeom>
        </p:spPr>
        <p:txBody>
          <a:bodyPr vert="horz" lIns="0" tIns="0" rIns="0" bIns="0" rtlCol="0" anchor="ctr" anchorCtr="0"/>
          <a:lstStyle>
            <a:lvl1pPr algn="l">
              <a:defRPr sz="800" b="1">
                <a:solidFill>
                  <a:schemeClr val="bg2"/>
                </a:solidFill>
                <a:latin typeface="+mn-lt"/>
                <a:ea typeface="Lato Light" panose="020F0502020204030203" pitchFamily="34" charset="0"/>
                <a:cs typeface="Lato Light" panose="020F0502020204030203" pitchFamily="34" charset="0"/>
              </a:defRPr>
            </a:lvl1pPr>
          </a:lstStyle>
          <a:p>
            <a:fld id="{DDBE135E-2566-4748-853C-8A3B78F0FB00}" type="slidenum">
              <a:rPr lang="en-GB" smtClean="0"/>
              <a:pPr/>
              <a:t>‹#›</a:t>
            </a:fld>
            <a:endParaRPr lang="en-GB" dirty="0"/>
          </a:p>
        </p:txBody>
      </p:sp>
      <p:sp>
        <p:nvSpPr>
          <p:cNvPr id="13" name="Footer Placeholder 3"/>
          <p:cNvSpPr>
            <a:spLocks noGrp="1"/>
          </p:cNvSpPr>
          <p:nvPr>
            <p:ph type="ftr" sz="quarter" idx="3"/>
          </p:nvPr>
        </p:nvSpPr>
        <p:spPr>
          <a:xfrm>
            <a:off x="8915088" y="6515931"/>
            <a:ext cx="2390822" cy="110332"/>
          </a:xfrm>
          <a:prstGeom prst="rect">
            <a:avLst/>
          </a:prstGeom>
        </p:spPr>
        <p:txBody>
          <a:bodyPr vert="horz" lIns="0" tIns="0" rIns="0" bIns="0" rtlCol="0" anchor="ctr"/>
          <a:lstStyle>
            <a:lvl1pPr algn="r">
              <a:defRPr sz="700">
                <a:solidFill>
                  <a:schemeClr val="bg2"/>
                </a:solidFill>
              </a:defRPr>
            </a:lvl1pPr>
          </a:lstStyle>
          <a:p>
            <a:r>
              <a:rPr lang="en-GB" smtClean="0"/>
              <a:t>Presentation Title Arial Bold 7 pt</a:t>
            </a:r>
            <a:endParaRPr lang="en-GB" dirty="0"/>
          </a:p>
        </p:txBody>
      </p:sp>
    </p:spTree>
    <p:extLst>
      <p:ext uri="{BB962C8B-B14F-4D97-AF65-F5344CB8AC3E}">
        <p14:creationId xmlns:p14="http://schemas.microsoft.com/office/powerpoint/2010/main" val="29516895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ample Boxed Text x3">
    <p:bg>
      <p:bgPr>
        <a:solidFill>
          <a:srgbClr val="FFFFFF"/>
        </a:solidFill>
        <a:effectLst/>
      </p:bgPr>
    </p:bg>
    <p:spTree>
      <p:nvGrpSpPr>
        <p:cNvPr id="1" name=""/>
        <p:cNvGrpSpPr/>
        <p:nvPr/>
      </p:nvGrpSpPr>
      <p:grpSpPr>
        <a:xfrm>
          <a:off x="0" y="0"/>
          <a:ext cx="0" cy="0"/>
          <a:chOff x="0" y="0"/>
          <a:chExt cx="0" cy="0"/>
        </a:xfrm>
      </p:grpSpPr>
      <p:sp>
        <p:nvSpPr>
          <p:cNvPr id="3" name="Rectangle 2"/>
          <p:cNvSpPr/>
          <p:nvPr userDrawn="1"/>
        </p:nvSpPr>
        <p:spPr>
          <a:xfrm>
            <a:off x="629604" y="2669156"/>
            <a:ext cx="3470400" cy="468000"/>
          </a:xfrm>
          <a:prstGeom prst="rect">
            <a:avLst/>
          </a:prstGeom>
          <a:solidFill>
            <a:srgbClr val="03873A"/>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FFFFFF"/>
              </a:solidFill>
            </a:endParaRPr>
          </a:p>
        </p:txBody>
      </p:sp>
      <p:sp>
        <p:nvSpPr>
          <p:cNvPr id="5" name="Rectangle 4"/>
          <p:cNvSpPr/>
          <p:nvPr userDrawn="1"/>
        </p:nvSpPr>
        <p:spPr>
          <a:xfrm>
            <a:off x="629604" y="3129775"/>
            <a:ext cx="3470400" cy="2140066"/>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 name="Title 3"/>
          <p:cNvSpPr>
            <a:spLocks noGrp="1"/>
          </p:cNvSpPr>
          <p:nvPr>
            <p:ph type="title"/>
          </p:nvPr>
        </p:nvSpPr>
        <p:spPr>
          <a:xfrm>
            <a:off x="629605" y="417601"/>
            <a:ext cx="10938728" cy="944475"/>
          </a:xfrm>
        </p:spPr>
        <p:txBody>
          <a:bodyPr/>
          <a:lstStyle>
            <a:lvl1pPr>
              <a:defRPr sz="3600"/>
            </a:lvl1pPr>
          </a:lstStyle>
          <a:p>
            <a:r>
              <a:rPr lang="en-US" smtClean="0"/>
              <a:t>Click to edit Master title style</a:t>
            </a:r>
            <a:endParaRPr lang="en-US"/>
          </a:p>
        </p:txBody>
      </p:sp>
      <p:sp>
        <p:nvSpPr>
          <p:cNvPr id="7" name="Text Placeholder 6"/>
          <p:cNvSpPr>
            <a:spLocks noGrp="1"/>
          </p:cNvSpPr>
          <p:nvPr>
            <p:ph type="body" sz="quarter" idx="10"/>
          </p:nvPr>
        </p:nvSpPr>
        <p:spPr>
          <a:xfrm>
            <a:off x="876950" y="2687951"/>
            <a:ext cx="2921479" cy="428625"/>
          </a:xfrm>
        </p:spPr>
        <p:txBody>
          <a:bodyPr anchor="ctr" anchorCtr="0"/>
          <a:lstStyle>
            <a:lvl1pPr algn="ctr">
              <a:lnSpc>
                <a:spcPts val="2100"/>
              </a:lnSpc>
              <a:defRPr sz="2000" b="1">
                <a:solidFill>
                  <a:srgbClr val="FFFFFF"/>
                </a:solidFill>
              </a:defRPr>
            </a:lvl1pPr>
            <a:lvl2pPr>
              <a:defRPr sz="2000" b="1">
                <a:solidFill>
                  <a:schemeClr val="bg1"/>
                </a:solidFill>
              </a:defRPr>
            </a:lvl2pPr>
            <a:lvl3pPr>
              <a:defRPr sz="2000" b="1">
                <a:solidFill>
                  <a:schemeClr val="bg1"/>
                </a:solidFill>
              </a:defRPr>
            </a:lvl3pPr>
            <a:lvl4pPr>
              <a:defRPr sz="2000" b="1">
                <a:solidFill>
                  <a:schemeClr val="bg1"/>
                </a:solidFill>
              </a:defRPr>
            </a:lvl4pPr>
            <a:lvl5pPr>
              <a:defRPr sz="2000" b="1">
                <a:solidFill>
                  <a:schemeClr val="bg1"/>
                </a:solidFill>
              </a:defRPr>
            </a:lvl5pPr>
          </a:lstStyle>
          <a:p>
            <a:pPr lvl="0"/>
            <a:endParaRPr lang="en-US"/>
          </a:p>
        </p:txBody>
      </p:sp>
      <p:sp>
        <p:nvSpPr>
          <p:cNvPr id="9" name="Text Placeholder 8"/>
          <p:cNvSpPr>
            <a:spLocks noGrp="1"/>
          </p:cNvSpPr>
          <p:nvPr>
            <p:ph type="body" sz="quarter" idx="11"/>
          </p:nvPr>
        </p:nvSpPr>
        <p:spPr>
          <a:xfrm>
            <a:off x="894018" y="3226998"/>
            <a:ext cx="2994625" cy="1552036"/>
          </a:xfrm>
        </p:spPr>
        <p:txBody>
          <a:bodyPr numCol="1" spcCol="0"/>
          <a:lstStyle>
            <a:lvl1pPr>
              <a:lnSpc>
                <a:spcPts val="1600"/>
              </a:lnSpc>
              <a:spcBef>
                <a:spcPts val="0"/>
              </a:spcBef>
              <a:spcAft>
                <a:spcPts val="0"/>
              </a:spcAft>
              <a:defRPr sz="1200" b="0">
                <a:solidFill>
                  <a:srgbClr val="000000"/>
                </a:solidFill>
              </a:defRPr>
            </a:lvl1pPr>
            <a:lvl2pPr marL="0" indent="0">
              <a:lnSpc>
                <a:spcPts val="1600"/>
              </a:lnSpc>
              <a:spcBef>
                <a:spcPts val="0"/>
              </a:spcBef>
              <a:spcAft>
                <a:spcPts val="0"/>
              </a:spcAft>
              <a:buNone/>
              <a:defRPr sz="1200" spc="0" baseline="0">
                <a:solidFill>
                  <a:srgbClr val="000000"/>
                </a:solidFill>
              </a:defRPr>
            </a:lvl2pPr>
            <a:lvl3pPr marL="85725" indent="-85725">
              <a:lnSpc>
                <a:spcPts val="1600"/>
              </a:lnSpc>
              <a:spcBef>
                <a:spcPts val="0"/>
              </a:spcBef>
              <a:spcAft>
                <a:spcPts val="0"/>
              </a:spcAft>
              <a:buClr>
                <a:schemeClr val="bg2"/>
              </a:buClr>
              <a:buFont typeface="Arial" panose="020B0604020202020204" pitchFamily="34" charset="0"/>
              <a:buChar char="-"/>
              <a:defRPr sz="1200">
                <a:solidFill>
                  <a:srgbClr val="000000"/>
                </a:solidFill>
              </a:defRPr>
            </a:lvl3pPr>
            <a:lvl4pPr>
              <a:lnSpc>
                <a:spcPts val="1300"/>
              </a:lnSpc>
              <a:spcBef>
                <a:spcPts val="0"/>
              </a:spcBef>
              <a:spcAft>
                <a:spcPts val="0"/>
              </a:spcAft>
              <a:defRPr sz="1000"/>
            </a:lvl4pPr>
            <a:lvl5pPr>
              <a:lnSpc>
                <a:spcPts val="1300"/>
              </a:lnSpc>
              <a:spcBef>
                <a:spcPts val="0"/>
              </a:spcBef>
              <a:spcAft>
                <a:spcPts val="0"/>
              </a:spcAft>
              <a:defRPr sz="1000"/>
            </a:lvl5pPr>
          </a:lstStyle>
          <a:p>
            <a:pPr lvl="0"/>
            <a:r>
              <a:rPr lang="en-US" dirty="0" smtClean="0"/>
              <a:t>Click to edit Master text styles</a:t>
            </a:r>
          </a:p>
          <a:p>
            <a:pPr lvl="1"/>
            <a:r>
              <a:rPr lang="en-US" dirty="0" smtClean="0"/>
              <a:t>Second level</a:t>
            </a:r>
          </a:p>
          <a:p>
            <a:pPr lvl="2"/>
            <a:r>
              <a:rPr lang="en-GB" dirty="0" smtClean="0"/>
              <a:t>Third level</a:t>
            </a:r>
            <a:endParaRPr lang="en-US" dirty="0" smtClean="0"/>
          </a:p>
        </p:txBody>
      </p:sp>
      <p:sp>
        <p:nvSpPr>
          <p:cNvPr id="17" name="Rectangle 16"/>
          <p:cNvSpPr/>
          <p:nvPr userDrawn="1"/>
        </p:nvSpPr>
        <p:spPr>
          <a:xfrm>
            <a:off x="4387649" y="2669156"/>
            <a:ext cx="3470400" cy="468000"/>
          </a:xfrm>
          <a:prstGeom prst="rect">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FFFFFF"/>
              </a:solidFill>
            </a:endParaRPr>
          </a:p>
        </p:txBody>
      </p:sp>
      <p:sp>
        <p:nvSpPr>
          <p:cNvPr id="18" name="Rectangle 17"/>
          <p:cNvSpPr/>
          <p:nvPr userDrawn="1"/>
        </p:nvSpPr>
        <p:spPr>
          <a:xfrm>
            <a:off x="4387649" y="3129775"/>
            <a:ext cx="3470400" cy="2140066"/>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9" name="Text Placeholder 6"/>
          <p:cNvSpPr>
            <a:spLocks noGrp="1"/>
          </p:cNvSpPr>
          <p:nvPr>
            <p:ph type="body" sz="quarter" idx="12"/>
          </p:nvPr>
        </p:nvSpPr>
        <p:spPr>
          <a:xfrm>
            <a:off x="4634995" y="2687951"/>
            <a:ext cx="2921479" cy="428625"/>
          </a:xfrm>
        </p:spPr>
        <p:txBody>
          <a:bodyPr anchor="ctr" anchorCtr="0"/>
          <a:lstStyle>
            <a:lvl1pPr algn="ctr">
              <a:lnSpc>
                <a:spcPts val="2100"/>
              </a:lnSpc>
              <a:defRPr sz="2000" b="1">
                <a:solidFill>
                  <a:srgbClr val="FFFFFF"/>
                </a:solidFill>
              </a:defRPr>
            </a:lvl1pPr>
            <a:lvl2pPr>
              <a:defRPr sz="2000" b="1">
                <a:solidFill>
                  <a:schemeClr val="bg1"/>
                </a:solidFill>
              </a:defRPr>
            </a:lvl2pPr>
            <a:lvl3pPr>
              <a:defRPr sz="2000" b="1">
                <a:solidFill>
                  <a:schemeClr val="bg1"/>
                </a:solidFill>
              </a:defRPr>
            </a:lvl3pPr>
            <a:lvl4pPr>
              <a:defRPr sz="2000" b="1">
                <a:solidFill>
                  <a:schemeClr val="bg1"/>
                </a:solidFill>
              </a:defRPr>
            </a:lvl4pPr>
            <a:lvl5pPr>
              <a:defRPr sz="2000" b="1">
                <a:solidFill>
                  <a:schemeClr val="bg1"/>
                </a:solidFill>
              </a:defRPr>
            </a:lvl5pPr>
          </a:lstStyle>
          <a:p>
            <a:pPr lvl="0"/>
            <a:endParaRPr lang="en-US"/>
          </a:p>
        </p:txBody>
      </p:sp>
      <p:sp>
        <p:nvSpPr>
          <p:cNvPr id="20" name="Text Placeholder 8"/>
          <p:cNvSpPr>
            <a:spLocks noGrp="1"/>
          </p:cNvSpPr>
          <p:nvPr>
            <p:ph type="body" sz="quarter" idx="13"/>
          </p:nvPr>
        </p:nvSpPr>
        <p:spPr>
          <a:xfrm>
            <a:off x="4652063" y="3226998"/>
            <a:ext cx="2994625" cy="1552036"/>
          </a:xfrm>
        </p:spPr>
        <p:txBody>
          <a:bodyPr numCol="1" spcCol="0"/>
          <a:lstStyle>
            <a:lvl1pPr>
              <a:lnSpc>
                <a:spcPts val="1600"/>
              </a:lnSpc>
              <a:spcBef>
                <a:spcPts val="0"/>
              </a:spcBef>
              <a:spcAft>
                <a:spcPts val="0"/>
              </a:spcAft>
              <a:defRPr sz="1200" b="0">
                <a:solidFill>
                  <a:srgbClr val="000000"/>
                </a:solidFill>
              </a:defRPr>
            </a:lvl1pPr>
            <a:lvl2pPr marL="0" indent="0">
              <a:lnSpc>
                <a:spcPts val="1600"/>
              </a:lnSpc>
              <a:spcBef>
                <a:spcPts val="0"/>
              </a:spcBef>
              <a:spcAft>
                <a:spcPts val="0"/>
              </a:spcAft>
              <a:buNone/>
              <a:defRPr sz="1200" spc="0" baseline="0">
                <a:solidFill>
                  <a:srgbClr val="000000"/>
                </a:solidFill>
              </a:defRPr>
            </a:lvl2pPr>
            <a:lvl3pPr marL="85725" indent="-85725">
              <a:lnSpc>
                <a:spcPts val="1600"/>
              </a:lnSpc>
              <a:spcBef>
                <a:spcPts val="0"/>
              </a:spcBef>
              <a:spcAft>
                <a:spcPts val="0"/>
              </a:spcAft>
              <a:buClr>
                <a:schemeClr val="bg2"/>
              </a:buClr>
              <a:buFont typeface="Arial" panose="020B0604020202020204" pitchFamily="34" charset="0"/>
              <a:buChar char="-"/>
              <a:defRPr sz="1200">
                <a:solidFill>
                  <a:srgbClr val="000000"/>
                </a:solidFill>
              </a:defRPr>
            </a:lvl3pPr>
            <a:lvl4pPr>
              <a:lnSpc>
                <a:spcPts val="1300"/>
              </a:lnSpc>
              <a:spcBef>
                <a:spcPts val="0"/>
              </a:spcBef>
              <a:spcAft>
                <a:spcPts val="0"/>
              </a:spcAft>
              <a:defRPr sz="1000"/>
            </a:lvl4pPr>
            <a:lvl5pPr>
              <a:lnSpc>
                <a:spcPts val="1300"/>
              </a:lnSpc>
              <a:spcBef>
                <a:spcPts val="0"/>
              </a:spcBef>
              <a:spcAft>
                <a:spcPts val="0"/>
              </a:spcAft>
              <a:defRPr sz="1000"/>
            </a:lvl5pPr>
          </a:lstStyle>
          <a:p>
            <a:pPr lvl="0"/>
            <a:r>
              <a:rPr lang="en-US" smtClean="0"/>
              <a:t>Click to edit Master text styles</a:t>
            </a:r>
          </a:p>
          <a:p>
            <a:pPr lvl="1"/>
            <a:r>
              <a:rPr lang="en-US" smtClean="0"/>
              <a:t>Second level</a:t>
            </a:r>
          </a:p>
          <a:p>
            <a:pPr lvl="2"/>
            <a:r>
              <a:rPr lang="en-GB" smtClean="0"/>
              <a:t>Third level</a:t>
            </a:r>
            <a:endParaRPr lang="en-US" smtClean="0"/>
          </a:p>
        </p:txBody>
      </p:sp>
      <p:sp>
        <p:nvSpPr>
          <p:cNvPr id="21" name="Rectangle 20"/>
          <p:cNvSpPr/>
          <p:nvPr userDrawn="1"/>
        </p:nvSpPr>
        <p:spPr>
          <a:xfrm>
            <a:off x="8097933" y="2669156"/>
            <a:ext cx="3470400" cy="468000"/>
          </a:xfrm>
          <a:prstGeom prst="rect">
            <a:avLst/>
          </a:prstGeom>
          <a:solidFill>
            <a:schemeClr val="bg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FFFFFF"/>
              </a:solidFill>
            </a:endParaRPr>
          </a:p>
        </p:txBody>
      </p:sp>
      <p:sp>
        <p:nvSpPr>
          <p:cNvPr id="22" name="Rectangle 21"/>
          <p:cNvSpPr/>
          <p:nvPr userDrawn="1"/>
        </p:nvSpPr>
        <p:spPr>
          <a:xfrm>
            <a:off x="8097933" y="3129775"/>
            <a:ext cx="3470400" cy="2140066"/>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3" name="Text Placeholder 6"/>
          <p:cNvSpPr>
            <a:spLocks noGrp="1"/>
          </p:cNvSpPr>
          <p:nvPr>
            <p:ph type="body" sz="quarter" idx="14"/>
          </p:nvPr>
        </p:nvSpPr>
        <p:spPr>
          <a:xfrm>
            <a:off x="8345279" y="2687951"/>
            <a:ext cx="2921479" cy="428625"/>
          </a:xfrm>
        </p:spPr>
        <p:txBody>
          <a:bodyPr anchor="ctr" anchorCtr="0"/>
          <a:lstStyle>
            <a:lvl1pPr algn="ctr">
              <a:lnSpc>
                <a:spcPts val="2100"/>
              </a:lnSpc>
              <a:defRPr sz="2000" b="1">
                <a:solidFill>
                  <a:srgbClr val="FFFFFF"/>
                </a:solidFill>
              </a:defRPr>
            </a:lvl1pPr>
            <a:lvl2pPr>
              <a:defRPr sz="2000" b="1">
                <a:solidFill>
                  <a:schemeClr val="bg1"/>
                </a:solidFill>
              </a:defRPr>
            </a:lvl2pPr>
            <a:lvl3pPr>
              <a:defRPr sz="2000" b="1">
                <a:solidFill>
                  <a:schemeClr val="bg1"/>
                </a:solidFill>
              </a:defRPr>
            </a:lvl3pPr>
            <a:lvl4pPr>
              <a:defRPr sz="2000" b="1">
                <a:solidFill>
                  <a:schemeClr val="bg1"/>
                </a:solidFill>
              </a:defRPr>
            </a:lvl4pPr>
            <a:lvl5pPr>
              <a:defRPr sz="2000" b="1">
                <a:solidFill>
                  <a:schemeClr val="bg1"/>
                </a:solidFill>
              </a:defRPr>
            </a:lvl5pPr>
          </a:lstStyle>
          <a:p>
            <a:pPr lvl="0"/>
            <a:endParaRPr lang="en-US"/>
          </a:p>
        </p:txBody>
      </p:sp>
      <p:sp>
        <p:nvSpPr>
          <p:cNvPr id="24" name="Text Placeholder 8"/>
          <p:cNvSpPr>
            <a:spLocks noGrp="1"/>
          </p:cNvSpPr>
          <p:nvPr>
            <p:ph type="body" sz="quarter" idx="15"/>
          </p:nvPr>
        </p:nvSpPr>
        <p:spPr>
          <a:xfrm>
            <a:off x="8362347" y="3226998"/>
            <a:ext cx="2994625" cy="1552036"/>
          </a:xfrm>
        </p:spPr>
        <p:txBody>
          <a:bodyPr numCol="1" spcCol="0"/>
          <a:lstStyle>
            <a:lvl1pPr>
              <a:lnSpc>
                <a:spcPts val="1600"/>
              </a:lnSpc>
              <a:spcBef>
                <a:spcPts val="0"/>
              </a:spcBef>
              <a:spcAft>
                <a:spcPts val="0"/>
              </a:spcAft>
              <a:defRPr sz="1200" b="0">
                <a:solidFill>
                  <a:srgbClr val="000000"/>
                </a:solidFill>
              </a:defRPr>
            </a:lvl1pPr>
            <a:lvl2pPr marL="0" indent="0">
              <a:lnSpc>
                <a:spcPts val="1600"/>
              </a:lnSpc>
              <a:spcBef>
                <a:spcPts val="0"/>
              </a:spcBef>
              <a:spcAft>
                <a:spcPts val="0"/>
              </a:spcAft>
              <a:buNone/>
              <a:defRPr sz="1200" spc="0" baseline="0">
                <a:solidFill>
                  <a:srgbClr val="000000"/>
                </a:solidFill>
              </a:defRPr>
            </a:lvl2pPr>
            <a:lvl3pPr marL="85725" indent="-85725">
              <a:lnSpc>
                <a:spcPts val="1600"/>
              </a:lnSpc>
              <a:spcBef>
                <a:spcPts val="0"/>
              </a:spcBef>
              <a:spcAft>
                <a:spcPts val="0"/>
              </a:spcAft>
              <a:buClr>
                <a:schemeClr val="bg2"/>
              </a:buClr>
              <a:buFont typeface="Arial" panose="020B0604020202020204" pitchFamily="34" charset="0"/>
              <a:buChar char="-"/>
              <a:defRPr sz="1200">
                <a:solidFill>
                  <a:srgbClr val="000000"/>
                </a:solidFill>
              </a:defRPr>
            </a:lvl3pPr>
            <a:lvl4pPr>
              <a:lnSpc>
                <a:spcPts val="1300"/>
              </a:lnSpc>
              <a:spcBef>
                <a:spcPts val="0"/>
              </a:spcBef>
              <a:spcAft>
                <a:spcPts val="0"/>
              </a:spcAft>
              <a:defRPr sz="1000"/>
            </a:lvl4pPr>
            <a:lvl5pPr>
              <a:lnSpc>
                <a:spcPts val="1300"/>
              </a:lnSpc>
              <a:spcBef>
                <a:spcPts val="0"/>
              </a:spcBef>
              <a:spcAft>
                <a:spcPts val="0"/>
              </a:spcAft>
              <a:defRPr sz="1000"/>
            </a:lvl5pPr>
          </a:lstStyle>
          <a:p>
            <a:pPr lvl="0"/>
            <a:r>
              <a:rPr lang="en-US" smtClean="0"/>
              <a:t>Click to edit Master text styles</a:t>
            </a:r>
          </a:p>
          <a:p>
            <a:pPr lvl="1"/>
            <a:r>
              <a:rPr lang="en-US" smtClean="0"/>
              <a:t>Second level</a:t>
            </a:r>
          </a:p>
          <a:p>
            <a:pPr lvl="2"/>
            <a:r>
              <a:rPr lang="en-GB" smtClean="0"/>
              <a:t>Third level</a:t>
            </a:r>
            <a:endParaRPr lang="en-US" smtClean="0"/>
          </a:p>
        </p:txBody>
      </p:sp>
      <p:sp>
        <p:nvSpPr>
          <p:cNvPr id="25" name="Text Placeholder 4"/>
          <p:cNvSpPr>
            <a:spLocks noGrp="1"/>
          </p:cNvSpPr>
          <p:nvPr>
            <p:ph type="body" sz="quarter" idx="16"/>
          </p:nvPr>
        </p:nvSpPr>
        <p:spPr>
          <a:xfrm>
            <a:off x="635039" y="1685925"/>
            <a:ext cx="10933074" cy="647700"/>
          </a:xfrm>
        </p:spPr>
        <p:txBody>
          <a:bodyPr/>
          <a:lstStyle>
            <a:lvl1pPr>
              <a:defRPr sz="1800">
                <a:solidFill>
                  <a:srgbClr val="000000"/>
                </a:solidFill>
              </a:defRPr>
            </a:lvl1pPr>
          </a:lstStyle>
          <a:p>
            <a:pPr lvl="0"/>
            <a:r>
              <a:rPr lang="en-US" dirty="0" smtClean="0"/>
              <a:t>Click to edit Master text styles</a:t>
            </a:r>
            <a:endParaRPr lang="en-US" dirty="0"/>
          </a:p>
        </p:txBody>
      </p:sp>
      <p:sp>
        <p:nvSpPr>
          <p:cNvPr id="29" name="Slide Number Placeholder 5"/>
          <p:cNvSpPr>
            <a:spLocks noGrp="1"/>
          </p:cNvSpPr>
          <p:nvPr>
            <p:ph type="sldNum" sz="quarter" idx="4"/>
          </p:nvPr>
        </p:nvSpPr>
        <p:spPr>
          <a:xfrm>
            <a:off x="11386109" y="6515931"/>
            <a:ext cx="166321" cy="110332"/>
          </a:xfrm>
          <a:prstGeom prst="rect">
            <a:avLst/>
          </a:prstGeom>
        </p:spPr>
        <p:txBody>
          <a:bodyPr vert="horz" lIns="0" tIns="0" rIns="0" bIns="0" rtlCol="0" anchor="ctr" anchorCtr="0"/>
          <a:lstStyle>
            <a:lvl1pPr algn="l">
              <a:defRPr sz="800" b="1">
                <a:solidFill>
                  <a:schemeClr val="bg2"/>
                </a:solidFill>
                <a:latin typeface="+mn-lt"/>
                <a:ea typeface="Lato Light" panose="020F0502020204030203" pitchFamily="34" charset="0"/>
                <a:cs typeface="Lato Light" panose="020F0502020204030203" pitchFamily="34" charset="0"/>
              </a:defRPr>
            </a:lvl1pPr>
          </a:lstStyle>
          <a:p>
            <a:fld id="{DDBE135E-2566-4748-853C-8A3B78F0FB00}" type="slidenum">
              <a:rPr lang="en-GB" smtClean="0"/>
              <a:pPr/>
              <a:t>‹#›</a:t>
            </a:fld>
            <a:endParaRPr lang="en-GB" dirty="0"/>
          </a:p>
        </p:txBody>
      </p:sp>
      <p:sp>
        <p:nvSpPr>
          <p:cNvPr id="26" name="Footer Placeholder 3"/>
          <p:cNvSpPr>
            <a:spLocks noGrp="1"/>
          </p:cNvSpPr>
          <p:nvPr>
            <p:ph type="ftr" sz="quarter" idx="3"/>
          </p:nvPr>
        </p:nvSpPr>
        <p:spPr>
          <a:xfrm>
            <a:off x="8915088" y="6515931"/>
            <a:ext cx="2390822" cy="110332"/>
          </a:xfrm>
          <a:prstGeom prst="rect">
            <a:avLst/>
          </a:prstGeom>
        </p:spPr>
        <p:txBody>
          <a:bodyPr vert="horz" lIns="0" tIns="0" rIns="0" bIns="0" rtlCol="0" anchor="ctr"/>
          <a:lstStyle>
            <a:lvl1pPr algn="r">
              <a:defRPr sz="700">
                <a:solidFill>
                  <a:schemeClr val="bg2"/>
                </a:solidFill>
              </a:defRPr>
            </a:lvl1pPr>
          </a:lstStyle>
          <a:p>
            <a:r>
              <a:rPr lang="en-GB" smtClean="0"/>
              <a:t>Presentation Title Arial Bold 7 pt</a:t>
            </a:r>
            <a:endParaRPr lang="en-GB" dirty="0"/>
          </a:p>
        </p:txBody>
      </p:sp>
    </p:spTree>
    <p:extLst>
      <p:ext uri="{BB962C8B-B14F-4D97-AF65-F5344CB8AC3E}">
        <p14:creationId xmlns:p14="http://schemas.microsoft.com/office/powerpoint/2010/main" val="896745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ample Boxed Text with Image x3">
    <p:bg>
      <p:bgPr>
        <a:solidFill>
          <a:srgbClr val="FFFFFF"/>
        </a:solidFill>
        <a:effectLst/>
      </p:bgPr>
    </p:bg>
    <p:spTree>
      <p:nvGrpSpPr>
        <p:cNvPr id="1" name=""/>
        <p:cNvGrpSpPr/>
        <p:nvPr/>
      </p:nvGrpSpPr>
      <p:grpSpPr>
        <a:xfrm>
          <a:off x="0" y="0"/>
          <a:ext cx="0" cy="0"/>
          <a:chOff x="0" y="0"/>
          <a:chExt cx="0" cy="0"/>
        </a:xfrm>
      </p:grpSpPr>
      <p:sp>
        <p:nvSpPr>
          <p:cNvPr id="26" name="Rectangle 25"/>
          <p:cNvSpPr/>
          <p:nvPr userDrawn="1"/>
        </p:nvSpPr>
        <p:spPr>
          <a:xfrm>
            <a:off x="4376412" y="2477659"/>
            <a:ext cx="3446400" cy="171845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0" name="Rectangle 29"/>
          <p:cNvSpPr/>
          <p:nvPr userDrawn="1"/>
        </p:nvSpPr>
        <p:spPr>
          <a:xfrm>
            <a:off x="8112069" y="2477659"/>
            <a:ext cx="3446400" cy="171845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 name="Rectangle 4"/>
          <p:cNvSpPr/>
          <p:nvPr userDrawn="1"/>
        </p:nvSpPr>
        <p:spPr>
          <a:xfrm>
            <a:off x="640755" y="2477659"/>
            <a:ext cx="3446400" cy="171845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 name="Title 3"/>
          <p:cNvSpPr>
            <a:spLocks noGrp="1"/>
          </p:cNvSpPr>
          <p:nvPr>
            <p:ph type="title"/>
          </p:nvPr>
        </p:nvSpPr>
        <p:spPr>
          <a:xfrm>
            <a:off x="624468" y="417601"/>
            <a:ext cx="10934001" cy="944475"/>
          </a:xfrm>
        </p:spPr>
        <p:txBody>
          <a:bodyPr/>
          <a:lstStyle>
            <a:lvl1pPr>
              <a:defRPr sz="3600"/>
            </a:lvl1pPr>
          </a:lstStyle>
          <a:p>
            <a:r>
              <a:rPr lang="en-US" dirty="0" smtClean="0"/>
              <a:t>Click to edit Master title style</a:t>
            </a:r>
            <a:endParaRPr lang="en-US" dirty="0"/>
          </a:p>
        </p:txBody>
      </p:sp>
      <p:sp>
        <p:nvSpPr>
          <p:cNvPr id="9" name="Text Placeholder 8"/>
          <p:cNvSpPr>
            <a:spLocks noGrp="1"/>
          </p:cNvSpPr>
          <p:nvPr>
            <p:ph type="body" sz="quarter" idx="11"/>
          </p:nvPr>
        </p:nvSpPr>
        <p:spPr>
          <a:xfrm>
            <a:off x="823643" y="3603583"/>
            <a:ext cx="3149600" cy="440127"/>
          </a:xfrm>
        </p:spPr>
        <p:txBody>
          <a:bodyPr numCol="1" spcCol="0" anchor="b" anchorCtr="0"/>
          <a:lstStyle>
            <a:lvl1pPr algn="ctr">
              <a:lnSpc>
                <a:spcPts val="1400"/>
              </a:lnSpc>
              <a:spcBef>
                <a:spcPts val="0"/>
              </a:spcBef>
              <a:spcAft>
                <a:spcPts val="0"/>
              </a:spcAft>
              <a:defRPr sz="1600" b="0">
                <a:solidFill>
                  <a:schemeClr val="tx1"/>
                </a:solidFill>
              </a:defRPr>
            </a:lvl1pPr>
            <a:lvl2pPr marL="0" indent="0">
              <a:lnSpc>
                <a:spcPts val="1400"/>
              </a:lnSpc>
              <a:spcBef>
                <a:spcPts val="0"/>
              </a:spcBef>
              <a:spcAft>
                <a:spcPts val="0"/>
              </a:spcAft>
              <a:buNone/>
              <a:defRPr sz="1200" spc="0" baseline="0">
                <a:solidFill>
                  <a:srgbClr val="000000"/>
                </a:solidFill>
              </a:defRPr>
            </a:lvl2pPr>
            <a:lvl3pPr marL="85725" indent="-85725">
              <a:lnSpc>
                <a:spcPts val="1400"/>
              </a:lnSpc>
              <a:spcBef>
                <a:spcPts val="0"/>
              </a:spcBef>
              <a:spcAft>
                <a:spcPts val="0"/>
              </a:spcAft>
              <a:buClr>
                <a:schemeClr val="bg2"/>
              </a:buClr>
              <a:buFont typeface="Arial" panose="020B0604020202020204" pitchFamily="34" charset="0"/>
              <a:buChar char="-"/>
              <a:defRPr sz="1200">
                <a:solidFill>
                  <a:srgbClr val="000000"/>
                </a:solidFill>
              </a:defRPr>
            </a:lvl3pPr>
            <a:lvl4pPr>
              <a:lnSpc>
                <a:spcPts val="1300"/>
              </a:lnSpc>
              <a:spcBef>
                <a:spcPts val="0"/>
              </a:spcBef>
              <a:spcAft>
                <a:spcPts val="0"/>
              </a:spcAft>
              <a:defRPr sz="1000"/>
            </a:lvl4pPr>
            <a:lvl5pPr>
              <a:lnSpc>
                <a:spcPts val="1300"/>
              </a:lnSpc>
              <a:spcBef>
                <a:spcPts val="0"/>
              </a:spcBef>
              <a:spcAft>
                <a:spcPts val="0"/>
              </a:spcAft>
              <a:defRPr sz="1000"/>
            </a:lvl5pPr>
          </a:lstStyle>
          <a:p>
            <a:pPr lvl="0"/>
            <a:r>
              <a:rPr lang="en-US" smtClean="0"/>
              <a:t>Click to edit Master text styles</a:t>
            </a:r>
          </a:p>
        </p:txBody>
      </p:sp>
      <p:sp>
        <p:nvSpPr>
          <p:cNvPr id="25" name="Text Placeholder 4"/>
          <p:cNvSpPr>
            <a:spLocks noGrp="1"/>
          </p:cNvSpPr>
          <p:nvPr>
            <p:ph type="body" sz="quarter" idx="16"/>
          </p:nvPr>
        </p:nvSpPr>
        <p:spPr>
          <a:xfrm>
            <a:off x="635040" y="1685925"/>
            <a:ext cx="10923430" cy="647700"/>
          </a:xfrm>
        </p:spPr>
        <p:txBody>
          <a:bodyPr/>
          <a:lstStyle>
            <a:lvl1pPr>
              <a:defRPr sz="1800">
                <a:solidFill>
                  <a:srgbClr val="000000"/>
                </a:solidFill>
              </a:defRPr>
            </a:lvl1pPr>
          </a:lstStyle>
          <a:p>
            <a:pPr lvl="0"/>
            <a:r>
              <a:rPr lang="en-US" dirty="0" smtClean="0"/>
              <a:t>Click to edit Master text styles</a:t>
            </a:r>
            <a:endParaRPr lang="en-US" dirty="0"/>
          </a:p>
        </p:txBody>
      </p:sp>
      <p:sp>
        <p:nvSpPr>
          <p:cNvPr id="16" name="Picture Placeholder 5"/>
          <p:cNvSpPr>
            <a:spLocks noGrp="1"/>
          </p:cNvSpPr>
          <p:nvPr>
            <p:ph type="pic" sz="quarter" idx="17" hasCustomPrompt="1"/>
          </p:nvPr>
        </p:nvSpPr>
        <p:spPr>
          <a:xfrm>
            <a:off x="640755" y="4167534"/>
            <a:ext cx="3446400" cy="1752600"/>
          </a:xfrm>
          <a:solidFill>
            <a:srgbClr val="BBBBBB"/>
          </a:solidFill>
        </p:spPr>
        <p:txBody>
          <a:bodyPr tIns="1152000"/>
          <a:lstStyle>
            <a:lvl1pPr algn="ctr">
              <a:defRPr sz="1000" b="0"/>
            </a:lvl1pPr>
          </a:lstStyle>
          <a:p>
            <a:r>
              <a:rPr lang="en-GB" smtClean="0"/>
              <a:t>insert photographic image</a:t>
            </a:r>
            <a:endParaRPr lang="en-US" dirty="0"/>
          </a:p>
        </p:txBody>
      </p:sp>
      <p:sp>
        <p:nvSpPr>
          <p:cNvPr id="27" name="Text Placeholder 8"/>
          <p:cNvSpPr>
            <a:spLocks noGrp="1"/>
          </p:cNvSpPr>
          <p:nvPr>
            <p:ph type="body" sz="quarter" idx="18"/>
          </p:nvPr>
        </p:nvSpPr>
        <p:spPr>
          <a:xfrm>
            <a:off x="4559300" y="3603583"/>
            <a:ext cx="3149600" cy="440127"/>
          </a:xfrm>
        </p:spPr>
        <p:txBody>
          <a:bodyPr numCol="1" spcCol="0" anchor="b" anchorCtr="0"/>
          <a:lstStyle>
            <a:lvl1pPr algn="ctr">
              <a:lnSpc>
                <a:spcPts val="1400"/>
              </a:lnSpc>
              <a:spcBef>
                <a:spcPts val="0"/>
              </a:spcBef>
              <a:spcAft>
                <a:spcPts val="0"/>
              </a:spcAft>
              <a:defRPr sz="1600" b="0">
                <a:solidFill>
                  <a:schemeClr val="tx1"/>
                </a:solidFill>
              </a:defRPr>
            </a:lvl1pPr>
            <a:lvl2pPr marL="0" indent="0">
              <a:lnSpc>
                <a:spcPts val="1400"/>
              </a:lnSpc>
              <a:spcBef>
                <a:spcPts val="0"/>
              </a:spcBef>
              <a:spcAft>
                <a:spcPts val="0"/>
              </a:spcAft>
              <a:buNone/>
              <a:defRPr sz="1200" spc="0" baseline="0">
                <a:solidFill>
                  <a:srgbClr val="000000"/>
                </a:solidFill>
              </a:defRPr>
            </a:lvl2pPr>
            <a:lvl3pPr marL="85725" indent="-85725">
              <a:lnSpc>
                <a:spcPts val="1400"/>
              </a:lnSpc>
              <a:spcBef>
                <a:spcPts val="0"/>
              </a:spcBef>
              <a:spcAft>
                <a:spcPts val="0"/>
              </a:spcAft>
              <a:buClr>
                <a:schemeClr val="bg2"/>
              </a:buClr>
              <a:buFont typeface="Arial" panose="020B0604020202020204" pitchFamily="34" charset="0"/>
              <a:buChar char="-"/>
              <a:defRPr sz="1200">
                <a:solidFill>
                  <a:srgbClr val="000000"/>
                </a:solidFill>
              </a:defRPr>
            </a:lvl3pPr>
            <a:lvl4pPr>
              <a:lnSpc>
                <a:spcPts val="1300"/>
              </a:lnSpc>
              <a:spcBef>
                <a:spcPts val="0"/>
              </a:spcBef>
              <a:spcAft>
                <a:spcPts val="0"/>
              </a:spcAft>
              <a:defRPr sz="1000"/>
            </a:lvl4pPr>
            <a:lvl5pPr>
              <a:lnSpc>
                <a:spcPts val="1300"/>
              </a:lnSpc>
              <a:spcBef>
                <a:spcPts val="0"/>
              </a:spcBef>
              <a:spcAft>
                <a:spcPts val="0"/>
              </a:spcAft>
              <a:defRPr sz="1000"/>
            </a:lvl5pPr>
          </a:lstStyle>
          <a:p>
            <a:pPr lvl="0"/>
            <a:r>
              <a:rPr lang="en-US" smtClean="0"/>
              <a:t>Click to edit Master text styles</a:t>
            </a:r>
          </a:p>
        </p:txBody>
      </p:sp>
      <p:sp>
        <p:nvSpPr>
          <p:cNvPr id="28" name="Picture Placeholder 5"/>
          <p:cNvSpPr>
            <a:spLocks noGrp="1"/>
          </p:cNvSpPr>
          <p:nvPr>
            <p:ph type="pic" sz="quarter" idx="19" hasCustomPrompt="1"/>
          </p:nvPr>
        </p:nvSpPr>
        <p:spPr>
          <a:xfrm>
            <a:off x="4376412" y="4167534"/>
            <a:ext cx="3446400" cy="1752600"/>
          </a:xfrm>
          <a:solidFill>
            <a:srgbClr val="BBBBBB"/>
          </a:solidFill>
        </p:spPr>
        <p:txBody>
          <a:bodyPr tIns="1152000"/>
          <a:lstStyle>
            <a:lvl1pPr algn="ctr">
              <a:defRPr sz="1000" b="0"/>
            </a:lvl1pPr>
          </a:lstStyle>
          <a:p>
            <a:r>
              <a:rPr lang="en-GB" smtClean="0"/>
              <a:t>insert photographic image</a:t>
            </a:r>
            <a:endParaRPr lang="en-US" dirty="0"/>
          </a:p>
        </p:txBody>
      </p:sp>
      <p:sp>
        <p:nvSpPr>
          <p:cNvPr id="31" name="Text Placeholder 8"/>
          <p:cNvSpPr>
            <a:spLocks noGrp="1"/>
          </p:cNvSpPr>
          <p:nvPr>
            <p:ph type="body" sz="quarter" idx="20"/>
          </p:nvPr>
        </p:nvSpPr>
        <p:spPr>
          <a:xfrm>
            <a:off x="8294957" y="3603583"/>
            <a:ext cx="3149600" cy="440127"/>
          </a:xfrm>
        </p:spPr>
        <p:txBody>
          <a:bodyPr numCol="1" spcCol="0" anchor="b" anchorCtr="0"/>
          <a:lstStyle>
            <a:lvl1pPr algn="ctr">
              <a:lnSpc>
                <a:spcPts val="1400"/>
              </a:lnSpc>
              <a:spcBef>
                <a:spcPts val="0"/>
              </a:spcBef>
              <a:spcAft>
                <a:spcPts val="0"/>
              </a:spcAft>
              <a:defRPr sz="1600" b="0">
                <a:solidFill>
                  <a:schemeClr val="tx1"/>
                </a:solidFill>
              </a:defRPr>
            </a:lvl1pPr>
            <a:lvl2pPr marL="0" indent="0">
              <a:lnSpc>
                <a:spcPts val="1400"/>
              </a:lnSpc>
              <a:spcBef>
                <a:spcPts val="0"/>
              </a:spcBef>
              <a:spcAft>
                <a:spcPts val="0"/>
              </a:spcAft>
              <a:buNone/>
              <a:defRPr sz="1200" spc="0" baseline="0">
                <a:solidFill>
                  <a:srgbClr val="000000"/>
                </a:solidFill>
              </a:defRPr>
            </a:lvl2pPr>
            <a:lvl3pPr marL="85725" indent="-85725">
              <a:lnSpc>
                <a:spcPts val="1400"/>
              </a:lnSpc>
              <a:spcBef>
                <a:spcPts val="0"/>
              </a:spcBef>
              <a:spcAft>
                <a:spcPts val="0"/>
              </a:spcAft>
              <a:buClr>
                <a:schemeClr val="bg2"/>
              </a:buClr>
              <a:buFont typeface="Arial" panose="020B0604020202020204" pitchFamily="34" charset="0"/>
              <a:buChar char="-"/>
              <a:defRPr sz="1200">
                <a:solidFill>
                  <a:srgbClr val="000000"/>
                </a:solidFill>
              </a:defRPr>
            </a:lvl3pPr>
            <a:lvl4pPr>
              <a:lnSpc>
                <a:spcPts val="1300"/>
              </a:lnSpc>
              <a:spcBef>
                <a:spcPts val="0"/>
              </a:spcBef>
              <a:spcAft>
                <a:spcPts val="0"/>
              </a:spcAft>
              <a:defRPr sz="1000"/>
            </a:lvl4pPr>
            <a:lvl5pPr>
              <a:lnSpc>
                <a:spcPts val="1300"/>
              </a:lnSpc>
              <a:spcBef>
                <a:spcPts val="0"/>
              </a:spcBef>
              <a:spcAft>
                <a:spcPts val="0"/>
              </a:spcAft>
              <a:defRPr sz="1000"/>
            </a:lvl5pPr>
          </a:lstStyle>
          <a:p>
            <a:pPr lvl="0"/>
            <a:r>
              <a:rPr lang="en-US" smtClean="0"/>
              <a:t>Click to edit Master text styles</a:t>
            </a:r>
          </a:p>
        </p:txBody>
      </p:sp>
      <p:sp>
        <p:nvSpPr>
          <p:cNvPr id="32" name="Picture Placeholder 5"/>
          <p:cNvSpPr>
            <a:spLocks noGrp="1"/>
          </p:cNvSpPr>
          <p:nvPr>
            <p:ph type="pic" sz="quarter" idx="21" hasCustomPrompt="1"/>
          </p:nvPr>
        </p:nvSpPr>
        <p:spPr>
          <a:xfrm>
            <a:off x="8112069" y="4167534"/>
            <a:ext cx="3446400" cy="1752600"/>
          </a:xfrm>
          <a:solidFill>
            <a:srgbClr val="BBBBBB"/>
          </a:solidFill>
        </p:spPr>
        <p:txBody>
          <a:bodyPr tIns="1152000"/>
          <a:lstStyle>
            <a:lvl1pPr algn="ctr">
              <a:defRPr sz="1000" b="0"/>
            </a:lvl1pPr>
          </a:lstStyle>
          <a:p>
            <a:r>
              <a:rPr lang="en-GB" smtClean="0"/>
              <a:t>insert photographic image</a:t>
            </a:r>
            <a:endParaRPr lang="en-US" dirty="0"/>
          </a:p>
        </p:txBody>
      </p:sp>
      <p:sp>
        <p:nvSpPr>
          <p:cNvPr id="19" name="Slide Number Placeholder 5"/>
          <p:cNvSpPr>
            <a:spLocks noGrp="1"/>
          </p:cNvSpPr>
          <p:nvPr>
            <p:ph type="sldNum" sz="quarter" idx="4"/>
          </p:nvPr>
        </p:nvSpPr>
        <p:spPr>
          <a:xfrm>
            <a:off x="11386109" y="6515931"/>
            <a:ext cx="166321" cy="110332"/>
          </a:xfrm>
          <a:prstGeom prst="rect">
            <a:avLst/>
          </a:prstGeom>
        </p:spPr>
        <p:txBody>
          <a:bodyPr vert="horz" lIns="0" tIns="0" rIns="0" bIns="0" rtlCol="0" anchor="ctr" anchorCtr="0"/>
          <a:lstStyle>
            <a:lvl1pPr algn="l">
              <a:defRPr sz="800" b="1">
                <a:solidFill>
                  <a:schemeClr val="bg2"/>
                </a:solidFill>
                <a:latin typeface="+mn-lt"/>
                <a:ea typeface="Lato Light" panose="020F0502020204030203" pitchFamily="34" charset="0"/>
                <a:cs typeface="Lato Light" panose="020F0502020204030203" pitchFamily="34" charset="0"/>
              </a:defRPr>
            </a:lvl1pPr>
          </a:lstStyle>
          <a:p>
            <a:fld id="{DDBE135E-2566-4748-853C-8A3B78F0FB00}" type="slidenum">
              <a:rPr lang="en-GB" smtClean="0"/>
              <a:pPr/>
              <a:t>‹#›</a:t>
            </a:fld>
            <a:endParaRPr lang="en-GB" dirty="0"/>
          </a:p>
        </p:txBody>
      </p:sp>
      <p:sp>
        <p:nvSpPr>
          <p:cNvPr id="18" name="Footer Placeholder 3"/>
          <p:cNvSpPr>
            <a:spLocks noGrp="1"/>
          </p:cNvSpPr>
          <p:nvPr>
            <p:ph type="ftr" sz="quarter" idx="3"/>
          </p:nvPr>
        </p:nvSpPr>
        <p:spPr>
          <a:xfrm>
            <a:off x="8915088" y="6515931"/>
            <a:ext cx="2390822" cy="110332"/>
          </a:xfrm>
          <a:prstGeom prst="rect">
            <a:avLst/>
          </a:prstGeom>
        </p:spPr>
        <p:txBody>
          <a:bodyPr vert="horz" lIns="0" tIns="0" rIns="0" bIns="0" rtlCol="0" anchor="ctr"/>
          <a:lstStyle>
            <a:lvl1pPr algn="r">
              <a:defRPr sz="700">
                <a:solidFill>
                  <a:schemeClr val="bg2"/>
                </a:solidFill>
              </a:defRPr>
            </a:lvl1pPr>
          </a:lstStyle>
          <a:p>
            <a:r>
              <a:rPr lang="en-GB" smtClean="0"/>
              <a:t>Presentation Title Arial Bold 7 pt</a:t>
            </a:r>
            <a:endParaRPr lang="en-GB" dirty="0"/>
          </a:p>
        </p:txBody>
      </p:sp>
      <p:sp>
        <p:nvSpPr>
          <p:cNvPr id="20" name="Text Placeholder 2"/>
          <p:cNvSpPr>
            <a:spLocks noGrp="1"/>
          </p:cNvSpPr>
          <p:nvPr>
            <p:ph type="body" sz="quarter" idx="22"/>
          </p:nvPr>
        </p:nvSpPr>
        <p:spPr>
          <a:xfrm>
            <a:off x="823643" y="2554853"/>
            <a:ext cx="3149599" cy="1149910"/>
          </a:xfrm>
        </p:spPr>
        <p:txBody>
          <a:bodyPr anchor="ctr"/>
          <a:lstStyle>
            <a:lvl1pPr algn="ctr">
              <a:lnSpc>
                <a:spcPct val="100000"/>
              </a:lnSpc>
              <a:defRPr sz="7300" b="1">
                <a:solidFill>
                  <a:schemeClr val="tx2"/>
                </a:solidFill>
              </a:defRPr>
            </a:lvl1pPr>
          </a:lstStyle>
          <a:p>
            <a:pPr lvl="0"/>
            <a:r>
              <a:rPr lang="en-US" dirty="0" smtClean="0"/>
              <a:t>Click</a:t>
            </a:r>
          </a:p>
        </p:txBody>
      </p:sp>
      <p:sp>
        <p:nvSpPr>
          <p:cNvPr id="21" name="Text Placeholder 2"/>
          <p:cNvSpPr>
            <a:spLocks noGrp="1"/>
          </p:cNvSpPr>
          <p:nvPr>
            <p:ph type="body" sz="quarter" idx="23"/>
          </p:nvPr>
        </p:nvSpPr>
        <p:spPr>
          <a:xfrm>
            <a:off x="4559300" y="2555413"/>
            <a:ext cx="3149599" cy="1149910"/>
          </a:xfrm>
        </p:spPr>
        <p:txBody>
          <a:bodyPr anchor="ctr"/>
          <a:lstStyle>
            <a:lvl1pPr algn="ctr">
              <a:lnSpc>
                <a:spcPct val="100000"/>
              </a:lnSpc>
              <a:defRPr sz="7300" b="1">
                <a:solidFill>
                  <a:srgbClr val="03873A"/>
                </a:solidFill>
              </a:defRPr>
            </a:lvl1pPr>
          </a:lstStyle>
          <a:p>
            <a:pPr lvl="0"/>
            <a:r>
              <a:rPr lang="en-US" dirty="0" smtClean="0"/>
              <a:t>Click</a:t>
            </a:r>
          </a:p>
        </p:txBody>
      </p:sp>
      <p:sp>
        <p:nvSpPr>
          <p:cNvPr id="22" name="Text Placeholder 2"/>
          <p:cNvSpPr>
            <a:spLocks noGrp="1"/>
          </p:cNvSpPr>
          <p:nvPr>
            <p:ph type="body" sz="quarter" idx="24"/>
          </p:nvPr>
        </p:nvSpPr>
        <p:spPr>
          <a:xfrm>
            <a:off x="8282109" y="2554853"/>
            <a:ext cx="3149599" cy="1149910"/>
          </a:xfrm>
        </p:spPr>
        <p:txBody>
          <a:bodyPr anchor="ctr"/>
          <a:lstStyle>
            <a:lvl1pPr algn="ctr">
              <a:lnSpc>
                <a:spcPct val="100000"/>
              </a:lnSpc>
              <a:defRPr sz="7300" b="1">
                <a:solidFill>
                  <a:schemeClr val="bg2"/>
                </a:solidFill>
              </a:defRPr>
            </a:lvl1pPr>
          </a:lstStyle>
          <a:p>
            <a:pPr lvl="0"/>
            <a:r>
              <a:rPr lang="en-US" dirty="0" smtClean="0"/>
              <a:t>Click</a:t>
            </a:r>
          </a:p>
        </p:txBody>
      </p:sp>
    </p:spTree>
    <p:extLst>
      <p:ext uri="{BB962C8B-B14F-4D97-AF65-F5344CB8AC3E}">
        <p14:creationId xmlns:p14="http://schemas.microsoft.com/office/powerpoint/2010/main" val="1095989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417600"/>
            <a:ext cx="10944225" cy="1096875"/>
          </a:xfrm>
        </p:spPr>
        <p:txBody>
          <a:bodyPr/>
          <a:lstStyle>
            <a:lvl1pPr>
              <a:defRPr sz="3600"/>
            </a:lvl1pPr>
          </a:lstStyle>
          <a:p>
            <a:r>
              <a:rPr lang="en-US" smtClean="0"/>
              <a:t>Click to edit Master title style</a:t>
            </a:r>
            <a:endParaRPr lang="en-GB"/>
          </a:p>
        </p:txBody>
      </p:sp>
      <p:sp>
        <p:nvSpPr>
          <p:cNvPr id="5" name="Text Placeholder 4"/>
          <p:cNvSpPr>
            <a:spLocks noGrp="1"/>
          </p:cNvSpPr>
          <p:nvPr>
            <p:ph type="body" sz="quarter" idx="10"/>
          </p:nvPr>
        </p:nvSpPr>
        <p:spPr>
          <a:xfrm>
            <a:off x="623889" y="1704976"/>
            <a:ext cx="8888102" cy="3171825"/>
          </a:xfrm>
        </p:spPr>
        <p:txBody>
          <a:bodyPr/>
          <a:lstStyle>
            <a:lvl1pPr>
              <a:defRPr sz="1800">
                <a:solidFill>
                  <a:srgbClr val="000000"/>
                </a:solidFill>
              </a:defRPr>
            </a:lvl1pPr>
            <a:lvl2pPr>
              <a:defRPr sz="1800">
                <a:solidFill>
                  <a:srgbClr val="000000"/>
                </a:solidFill>
              </a:defRPr>
            </a:lvl2pPr>
            <a:lvl3pPr>
              <a:defRPr sz="1800">
                <a:solidFill>
                  <a:srgbClr val="000000"/>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Slide Number Placeholder 5"/>
          <p:cNvSpPr>
            <a:spLocks noGrp="1"/>
          </p:cNvSpPr>
          <p:nvPr>
            <p:ph type="sldNum" sz="quarter" idx="4"/>
          </p:nvPr>
        </p:nvSpPr>
        <p:spPr>
          <a:xfrm>
            <a:off x="11386109" y="6515931"/>
            <a:ext cx="166321" cy="110332"/>
          </a:xfrm>
          <a:prstGeom prst="rect">
            <a:avLst/>
          </a:prstGeom>
        </p:spPr>
        <p:txBody>
          <a:bodyPr vert="horz" lIns="0" tIns="0" rIns="0" bIns="0" rtlCol="0" anchor="ctr" anchorCtr="0"/>
          <a:lstStyle>
            <a:lvl1pPr algn="l">
              <a:defRPr sz="800" b="1">
                <a:solidFill>
                  <a:schemeClr val="bg2"/>
                </a:solidFill>
                <a:latin typeface="+mn-lt"/>
                <a:ea typeface="Lato Light" panose="020F0502020204030203" pitchFamily="34" charset="0"/>
                <a:cs typeface="Lato Light" panose="020F0502020204030203" pitchFamily="34" charset="0"/>
              </a:defRPr>
            </a:lvl1pPr>
          </a:lstStyle>
          <a:p>
            <a:fld id="{DDBE135E-2566-4748-853C-8A3B78F0FB00}" type="slidenum">
              <a:rPr lang="en-GB" smtClean="0"/>
              <a:pPr/>
              <a:t>‹#›</a:t>
            </a:fld>
            <a:endParaRPr lang="en-GB" dirty="0"/>
          </a:p>
        </p:txBody>
      </p:sp>
      <p:sp>
        <p:nvSpPr>
          <p:cNvPr id="6" name="Footer Placeholder 3"/>
          <p:cNvSpPr>
            <a:spLocks noGrp="1"/>
          </p:cNvSpPr>
          <p:nvPr>
            <p:ph type="ftr" sz="quarter" idx="3"/>
          </p:nvPr>
        </p:nvSpPr>
        <p:spPr>
          <a:xfrm>
            <a:off x="8915088" y="6515931"/>
            <a:ext cx="2390822" cy="110332"/>
          </a:xfrm>
          <a:prstGeom prst="rect">
            <a:avLst/>
          </a:prstGeom>
        </p:spPr>
        <p:txBody>
          <a:bodyPr vert="horz" lIns="0" tIns="0" rIns="0" bIns="0" rtlCol="0" anchor="ctr"/>
          <a:lstStyle>
            <a:lvl1pPr algn="r">
              <a:defRPr sz="700">
                <a:solidFill>
                  <a:schemeClr val="bg2"/>
                </a:solidFill>
              </a:defRPr>
            </a:lvl1pPr>
          </a:lstStyle>
          <a:p>
            <a:r>
              <a:rPr lang="en-GB" smtClean="0"/>
              <a:t>Presentation Title Arial Bold 7 pt</a:t>
            </a:r>
            <a:endParaRPr lang="en-GB" dirty="0"/>
          </a:p>
        </p:txBody>
      </p:sp>
    </p:spTree>
    <p:extLst>
      <p:ext uri="{BB962C8B-B14F-4D97-AF65-F5344CB8AC3E}">
        <p14:creationId xmlns:p14="http://schemas.microsoft.com/office/powerpoint/2010/main" val="32660866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Numbered">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417600"/>
            <a:ext cx="10944225" cy="1115925"/>
          </a:xfrm>
        </p:spPr>
        <p:txBody>
          <a:bodyPr/>
          <a:lstStyle>
            <a:lvl1pPr>
              <a:defRPr sz="3600"/>
            </a:lvl1pPr>
          </a:lstStyle>
          <a:p>
            <a:r>
              <a:rPr lang="en-US" dirty="0" smtClean="0"/>
              <a:t>Click to edit Master title style</a:t>
            </a:r>
            <a:endParaRPr lang="en-GB" dirty="0"/>
          </a:p>
        </p:txBody>
      </p:sp>
      <p:sp>
        <p:nvSpPr>
          <p:cNvPr id="4" name="Text Placeholder 3"/>
          <p:cNvSpPr>
            <a:spLocks noGrp="1"/>
          </p:cNvSpPr>
          <p:nvPr>
            <p:ph type="body" sz="quarter" idx="10"/>
          </p:nvPr>
        </p:nvSpPr>
        <p:spPr>
          <a:xfrm>
            <a:off x="623887" y="1809750"/>
            <a:ext cx="8910405" cy="3781425"/>
          </a:xfrm>
        </p:spPr>
        <p:txBody>
          <a:bodyPr/>
          <a:lstStyle>
            <a:lvl1pPr marL="238125" indent="-238125">
              <a:spcBef>
                <a:spcPts val="1134"/>
              </a:spcBef>
              <a:buFont typeface="+mj-lt"/>
              <a:buAutoNum type="arabicPeriod"/>
              <a:defRPr sz="1800" b="1">
                <a:solidFill>
                  <a:schemeClr val="tx2"/>
                </a:solidFill>
              </a:defRPr>
            </a:lvl1pPr>
            <a:lvl2pPr marL="428625" indent="-180975">
              <a:buFont typeface="Arial" panose="020B0604020202020204" pitchFamily="34" charset="0"/>
              <a:buChar char="‒"/>
              <a:defRPr sz="1800">
                <a:solidFill>
                  <a:srgbClr val="000000"/>
                </a:solidFill>
              </a:defRPr>
            </a:lvl2pPr>
            <a:lvl3pPr marL="628650" indent="-209550">
              <a:defRPr sz="1800">
                <a:solidFill>
                  <a:srgbClr val="000000"/>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Slide Number Placeholder 5"/>
          <p:cNvSpPr>
            <a:spLocks noGrp="1"/>
          </p:cNvSpPr>
          <p:nvPr>
            <p:ph type="sldNum" sz="quarter" idx="4"/>
          </p:nvPr>
        </p:nvSpPr>
        <p:spPr>
          <a:xfrm>
            <a:off x="11386109" y="6515931"/>
            <a:ext cx="166321" cy="110332"/>
          </a:xfrm>
          <a:prstGeom prst="rect">
            <a:avLst/>
          </a:prstGeom>
        </p:spPr>
        <p:txBody>
          <a:bodyPr vert="horz" lIns="0" tIns="0" rIns="0" bIns="0" rtlCol="0" anchor="ctr" anchorCtr="0"/>
          <a:lstStyle>
            <a:lvl1pPr algn="l">
              <a:defRPr sz="800" b="1">
                <a:solidFill>
                  <a:schemeClr val="bg2"/>
                </a:solidFill>
                <a:latin typeface="+mn-lt"/>
                <a:ea typeface="Lato Light" panose="020F0502020204030203" pitchFamily="34" charset="0"/>
                <a:cs typeface="Lato Light" panose="020F0502020204030203" pitchFamily="34" charset="0"/>
              </a:defRPr>
            </a:lvl1pPr>
          </a:lstStyle>
          <a:p>
            <a:fld id="{DDBE135E-2566-4748-853C-8A3B78F0FB00}" type="slidenum">
              <a:rPr lang="en-GB" smtClean="0"/>
              <a:pPr/>
              <a:t>‹#›</a:t>
            </a:fld>
            <a:endParaRPr lang="en-GB" dirty="0"/>
          </a:p>
        </p:txBody>
      </p:sp>
      <p:sp>
        <p:nvSpPr>
          <p:cNvPr id="6" name="Footer Placeholder 3"/>
          <p:cNvSpPr>
            <a:spLocks noGrp="1"/>
          </p:cNvSpPr>
          <p:nvPr>
            <p:ph type="ftr" sz="quarter" idx="3"/>
          </p:nvPr>
        </p:nvSpPr>
        <p:spPr>
          <a:xfrm>
            <a:off x="8915088" y="6515931"/>
            <a:ext cx="2390822" cy="110332"/>
          </a:xfrm>
          <a:prstGeom prst="rect">
            <a:avLst/>
          </a:prstGeom>
        </p:spPr>
        <p:txBody>
          <a:bodyPr vert="horz" lIns="0" tIns="0" rIns="0" bIns="0" rtlCol="0" anchor="ctr"/>
          <a:lstStyle>
            <a:lvl1pPr algn="r">
              <a:defRPr sz="700">
                <a:solidFill>
                  <a:schemeClr val="bg2"/>
                </a:solidFill>
              </a:defRPr>
            </a:lvl1pPr>
          </a:lstStyle>
          <a:p>
            <a:r>
              <a:rPr lang="en-GB" smtClean="0"/>
              <a:t>Presentation Title Arial Bold 7 pt</a:t>
            </a:r>
            <a:endParaRPr lang="en-GB" dirty="0"/>
          </a:p>
        </p:txBody>
      </p:sp>
    </p:spTree>
    <p:extLst>
      <p:ext uri="{BB962C8B-B14F-4D97-AF65-F5344CB8AC3E}">
        <p14:creationId xmlns:p14="http://schemas.microsoft.com/office/powerpoint/2010/main" val="2673041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Infographic x3">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417600"/>
            <a:ext cx="10944225" cy="1030200"/>
          </a:xfrm>
        </p:spPr>
        <p:txBody>
          <a:bodyPr/>
          <a:lstStyle>
            <a:lvl1pPr>
              <a:defRPr sz="3600"/>
            </a:lvl1pPr>
          </a:lstStyle>
          <a:p>
            <a:r>
              <a:rPr lang="en-US" smtClean="0"/>
              <a:t>Click to edit Master title style</a:t>
            </a:r>
            <a:endParaRPr lang="en-GB"/>
          </a:p>
        </p:txBody>
      </p:sp>
      <p:sp>
        <p:nvSpPr>
          <p:cNvPr id="5" name="Picture Placeholder 4"/>
          <p:cNvSpPr>
            <a:spLocks noGrp="1"/>
          </p:cNvSpPr>
          <p:nvPr>
            <p:ph type="pic" sz="quarter" idx="10" hasCustomPrompt="1"/>
          </p:nvPr>
        </p:nvSpPr>
        <p:spPr>
          <a:xfrm>
            <a:off x="1115485" y="2514601"/>
            <a:ext cx="2645833" cy="1319213"/>
          </a:xfrm>
          <a:solidFill>
            <a:srgbClr val="BBBBBB"/>
          </a:solidFill>
        </p:spPr>
        <p:txBody>
          <a:bodyPr tIns="648000" anchor="ctr" anchorCtr="0"/>
          <a:lstStyle>
            <a:lvl1pPr algn="ctr">
              <a:lnSpc>
                <a:spcPts val="1200"/>
              </a:lnSpc>
              <a:defRPr sz="1050">
                <a:solidFill>
                  <a:schemeClr val="bg2"/>
                </a:solidFill>
              </a:defRPr>
            </a:lvl1pPr>
          </a:lstStyle>
          <a:p>
            <a:r>
              <a:rPr lang="en-GB" smtClean="0"/>
              <a:t>Insert infographic or photographic image</a:t>
            </a:r>
            <a:endParaRPr lang="en-US"/>
          </a:p>
        </p:txBody>
      </p:sp>
      <p:sp>
        <p:nvSpPr>
          <p:cNvPr id="11" name="Text Placeholder 10"/>
          <p:cNvSpPr>
            <a:spLocks noGrp="1"/>
          </p:cNvSpPr>
          <p:nvPr>
            <p:ph type="body" sz="quarter" idx="11"/>
          </p:nvPr>
        </p:nvSpPr>
        <p:spPr>
          <a:xfrm>
            <a:off x="1107018" y="4425950"/>
            <a:ext cx="2654300" cy="979488"/>
          </a:xfrm>
        </p:spPr>
        <p:txBody>
          <a:bodyPr/>
          <a:lstStyle>
            <a:lvl1pPr algn="ctr">
              <a:lnSpc>
                <a:spcPts val="1700"/>
              </a:lnSpc>
              <a:spcAft>
                <a:spcPts val="800"/>
              </a:spcAft>
              <a:defRPr sz="1500" b="1">
                <a:solidFill>
                  <a:schemeClr val="bg2"/>
                </a:solidFill>
              </a:defRPr>
            </a:lvl1pPr>
            <a:lvl2pPr marL="0" indent="0" algn="ctr">
              <a:lnSpc>
                <a:spcPts val="1100"/>
              </a:lnSpc>
              <a:buNone/>
              <a:defRPr sz="1000" i="0">
                <a:solidFill>
                  <a:schemeClr val="tx1"/>
                </a:solidFill>
              </a:defRPr>
            </a:lvl2pPr>
          </a:lstStyle>
          <a:p>
            <a:pPr lvl="0"/>
            <a:r>
              <a:rPr lang="en-US" dirty="0" smtClean="0"/>
              <a:t>Click to edit Master text styles</a:t>
            </a:r>
          </a:p>
          <a:p>
            <a:pPr lvl="1"/>
            <a:r>
              <a:rPr lang="en-US" dirty="0" smtClean="0"/>
              <a:t>Second level</a:t>
            </a:r>
            <a:endParaRPr lang="en-US" dirty="0"/>
          </a:p>
        </p:txBody>
      </p:sp>
      <p:sp>
        <p:nvSpPr>
          <p:cNvPr id="13" name="Text Placeholder 12"/>
          <p:cNvSpPr>
            <a:spLocks noGrp="1"/>
          </p:cNvSpPr>
          <p:nvPr>
            <p:ph type="body" sz="quarter" idx="12"/>
          </p:nvPr>
        </p:nvSpPr>
        <p:spPr>
          <a:xfrm>
            <a:off x="1115485" y="3924926"/>
            <a:ext cx="2645833" cy="418474"/>
          </a:xfrm>
        </p:spPr>
        <p:txBody>
          <a:bodyPr/>
          <a:lstStyle>
            <a:lvl1pPr algn="ctr">
              <a:lnSpc>
                <a:spcPts val="4000"/>
              </a:lnSpc>
              <a:defRPr sz="3400" b="1">
                <a:solidFill>
                  <a:schemeClr val="bg2"/>
                </a:solidFill>
                <a:latin typeface="+mn-lt"/>
              </a:defRPr>
            </a:lvl1pPr>
          </a:lstStyle>
          <a:p>
            <a:pPr lvl="0"/>
            <a:r>
              <a:rPr lang="en-US" dirty="0" smtClean="0"/>
              <a:t>Click</a:t>
            </a:r>
            <a:endParaRPr lang="en-US" dirty="0"/>
          </a:p>
        </p:txBody>
      </p:sp>
      <p:sp>
        <p:nvSpPr>
          <p:cNvPr id="18" name="Text Placeholder 12"/>
          <p:cNvSpPr>
            <a:spLocks noGrp="1"/>
          </p:cNvSpPr>
          <p:nvPr>
            <p:ph type="body" sz="quarter" idx="15"/>
          </p:nvPr>
        </p:nvSpPr>
        <p:spPr>
          <a:xfrm>
            <a:off x="4718399" y="3924926"/>
            <a:ext cx="2645833" cy="418474"/>
          </a:xfrm>
        </p:spPr>
        <p:txBody>
          <a:bodyPr/>
          <a:lstStyle>
            <a:lvl1pPr algn="ctr">
              <a:lnSpc>
                <a:spcPts val="4000"/>
              </a:lnSpc>
              <a:defRPr sz="3400" b="1">
                <a:solidFill>
                  <a:schemeClr val="tx2"/>
                </a:solidFill>
                <a:latin typeface="+mn-lt"/>
              </a:defRPr>
            </a:lvl1pPr>
          </a:lstStyle>
          <a:p>
            <a:pPr lvl="0"/>
            <a:r>
              <a:rPr lang="en-US" dirty="0" smtClean="0"/>
              <a:t>Click</a:t>
            </a:r>
            <a:endParaRPr lang="en-US" dirty="0"/>
          </a:p>
        </p:txBody>
      </p:sp>
      <p:sp>
        <p:nvSpPr>
          <p:cNvPr id="22" name="Text Placeholder 12"/>
          <p:cNvSpPr>
            <a:spLocks noGrp="1"/>
          </p:cNvSpPr>
          <p:nvPr>
            <p:ph type="body" sz="quarter" idx="18"/>
          </p:nvPr>
        </p:nvSpPr>
        <p:spPr>
          <a:xfrm>
            <a:off x="8366804" y="3924927"/>
            <a:ext cx="2645833" cy="408949"/>
          </a:xfrm>
        </p:spPr>
        <p:txBody>
          <a:bodyPr/>
          <a:lstStyle>
            <a:lvl1pPr algn="ctr">
              <a:lnSpc>
                <a:spcPts val="4000"/>
              </a:lnSpc>
              <a:defRPr sz="3400" b="1">
                <a:solidFill>
                  <a:srgbClr val="03873A"/>
                </a:solidFill>
                <a:latin typeface="+mn-lt"/>
              </a:defRPr>
            </a:lvl1pPr>
          </a:lstStyle>
          <a:p>
            <a:pPr lvl="0"/>
            <a:r>
              <a:rPr lang="en-US" dirty="0" smtClean="0"/>
              <a:t>Click</a:t>
            </a:r>
            <a:endParaRPr lang="en-US" dirty="0"/>
          </a:p>
        </p:txBody>
      </p:sp>
      <p:sp>
        <p:nvSpPr>
          <p:cNvPr id="23" name="Text Placeholder 10"/>
          <p:cNvSpPr>
            <a:spLocks noGrp="1"/>
          </p:cNvSpPr>
          <p:nvPr>
            <p:ph type="body" sz="quarter" idx="19"/>
          </p:nvPr>
        </p:nvSpPr>
        <p:spPr>
          <a:xfrm>
            <a:off x="4721563" y="4425950"/>
            <a:ext cx="2654300" cy="979488"/>
          </a:xfrm>
        </p:spPr>
        <p:txBody>
          <a:bodyPr/>
          <a:lstStyle>
            <a:lvl1pPr algn="ctr">
              <a:lnSpc>
                <a:spcPts val="1700"/>
              </a:lnSpc>
              <a:spcAft>
                <a:spcPts val="800"/>
              </a:spcAft>
              <a:defRPr sz="1500" b="1">
                <a:solidFill>
                  <a:schemeClr val="tx2"/>
                </a:solidFill>
              </a:defRPr>
            </a:lvl1pPr>
            <a:lvl2pPr marL="0" indent="0" algn="ctr">
              <a:lnSpc>
                <a:spcPts val="1100"/>
              </a:lnSpc>
              <a:buNone/>
              <a:defRPr sz="1000" i="0">
                <a:solidFill>
                  <a:schemeClr val="tx1"/>
                </a:solidFill>
              </a:defRPr>
            </a:lvl2pPr>
          </a:lstStyle>
          <a:p>
            <a:pPr lvl="0"/>
            <a:r>
              <a:rPr lang="en-US" dirty="0" smtClean="0"/>
              <a:t>Click to edit Master text styles</a:t>
            </a:r>
          </a:p>
          <a:p>
            <a:pPr lvl="1"/>
            <a:r>
              <a:rPr lang="en-US" dirty="0" smtClean="0"/>
              <a:t>Second level</a:t>
            </a:r>
            <a:endParaRPr lang="en-US" dirty="0"/>
          </a:p>
        </p:txBody>
      </p:sp>
      <p:sp>
        <p:nvSpPr>
          <p:cNvPr id="24" name="Text Placeholder 10"/>
          <p:cNvSpPr>
            <a:spLocks noGrp="1"/>
          </p:cNvSpPr>
          <p:nvPr>
            <p:ph type="body" sz="quarter" idx="20"/>
          </p:nvPr>
        </p:nvSpPr>
        <p:spPr>
          <a:xfrm>
            <a:off x="8376065" y="4425950"/>
            <a:ext cx="2654300" cy="979488"/>
          </a:xfrm>
        </p:spPr>
        <p:txBody>
          <a:bodyPr/>
          <a:lstStyle>
            <a:lvl1pPr algn="ctr">
              <a:lnSpc>
                <a:spcPts val="1700"/>
              </a:lnSpc>
              <a:spcAft>
                <a:spcPts val="800"/>
              </a:spcAft>
              <a:defRPr sz="1500" b="1">
                <a:solidFill>
                  <a:srgbClr val="03873A"/>
                </a:solidFill>
              </a:defRPr>
            </a:lvl1pPr>
            <a:lvl2pPr marL="0" indent="0" algn="ctr">
              <a:lnSpc>
                <a:spcPts val="1100"/>
              </a:lnSpc>
              <a:buNone/>
              <a:defRPr sz="1000" i="0">
                <a:solidFill>
                  <a:schemeClr val="tx1"/>
                </a:solidFill>
              </a:defRPr>
            </a:lvl2pPr>
          </a:lstStyle>
          <a:p>
            <a:pPr lvl="0"/>
            <a:r>
              <a:rPr lang="en-US" dirty="0" smtClean="0"/>
              <a:t>Click to edit Master text styles</a:t>
            </a:r>
          </a:p>
          <a:p>
            <a:pPr lvl="1"/>
            <a:r>
              <a:rPr lang="en-US" dirty="0" smtClean="0"/>
              <a:t>Second level</a:t>
            </a:r>
            <a:endParaRPr lang="en-US" dirty="0"/>
          </a:p>
        </p:txBody>
      </p:sp>
      <p:sp>
        <p:nvSpPr>
          <p:cNvPr id="26" name="Text Placeholder 10"/>
          <p:cNvSpPr>
            <a:spLocks noGrp="1"/>
          </p:cNvSpPr>
          <p:nvPr>
            <p:ph type="body" sz="quarter" idx="21"/>
          </p:nvPr>
        </p:nvSpPr>
        <p:spPr>
          <a:xfrm>
            <a:off x="7023100" y="6172201"/>
            <a:ext cx="4529329" cy="228599"/>
          </a:xfrm>
        </p:spPr>
        <p:txBody>
          <a:bodyPr/>
          <a:lstStyle>
            <a:lvl1pPr algn="r">
              <a:lnSpc>
                <a:spcPts val="900"/>
              </a:lnSpc>
              <a:spcAft>
                <a:spcPts val="0"/>
              </a:spcAft>
              <a:defRPr sz="600">
                <a:solidFill>
                  <a:schemeClr val="bg2"/>
                </a:solidFill>
              </a:defRPr>
            </a:lvl1pPr>
          </a:lstStyle>
          <a:p>
            <a:pPr lvl="0"/>
            <a:r>
              <a:rPr lang="en-US" smtClean="0"/>
              <a:t>Click to edit Master text styles</a:t>
            </a:r>
            <a:endParaRPr lang="en-US"/>
          </a:p>
        </p:txBody>
      </p:sp>
      <p:sp>
        <p:nvSpPr>
          <p:cNvPr id="17" name="Picture Placeholder 4"/>
          <p:cNvSpPr>
            <a:spLocks noGrp="1"/>
          </p:cNvSpPr>
          <p:nvPr>
            <p:ph type="pic" sz="quarter" idx="22" hasCustomPrompt="1"/>
          </p:nvPr>
        </p:nvSpPr>
        <p:spPr>
          <a:xfrm>
            <a:off x="4716814" y="2514601"/>
            <a:ext cx="2645833" cy="1319213"/>
          </a:xfrm>
          <a:solidFill>
            <a:srgbClr val="BBBBBB"/>
          </a:solidFill>
        </p:spPr>
        <p:txBody>
          <a:bodyPr tIns="648000" anchor="ctr" anchorCtr="0"/>
          <a:lstStyle>
            <a:lvl1pPr algn="ctr">
              <a:lnSpc>
                <a:spcPts val="1200"/>
              </a:lnSpc>
              <a:defRPr sz="1050">
                <a:solidFill>
                  <a:schemeClr val="bg2"/>
                </a:solidFill>
              </a:defRPr>
            </a:lvl1pPr>
          </a:lstStyle>
          <a:p>
            <a:r>
              <a:rPr lang="en-GB" smtClean="0"/>
              <a:t>Insert infographic or photographic image</a:t>
            </a:r>
            <a:endParaRPr lang="en-US"/>
          </a:p>
        </p:txBody>
      </p:sp>
      <p:sp>
        <p:nvSpPr>
          <p:cNvPr id="21" name="Picture Placeholder 4"/>
          <p:cNvSpPr>
            <a:spLocks noGrp="1"/>
          </p:cNvSpPr>
          <p:nvPr>
            <p:ph type="pic" sz="quarter" idx="23" hasCustomPrompt="1"/>
          </p:nvPr>
        </p:nvSpPr>
        <p:spPr>
          <a:xfrm>
            <a:off x="8374414" y="2514601"/>
            <a:ext cx="2645833" cy="1319213"/>
          </a:xfrm>
          <a:solidFill>
            <a:srgbClr val="BBBBBB"/>
          </a:solidFill>
        </p:spPr>
        <p:txBody>
          <a:bodyPr tIns="648000" anchor="ctr" anchorCtr="0"/>
          <a:lstStyle>
            <a:lvl1pPr algn="ctr">
              <a:lnSpc>
                <a:spcPts val="1200"/>
              </a:lnSpc>
              <a:defRPr sz="1050">
                <a:solidFill>
                  <a:schemeClr val="bg2"/>
                </a:solidFill>
              </a:defRPr>
            </a:lvl1pPr>
          </a:lstStyle>
          <a:p>
            <a:r>
              <a:rPr lang="en-GB" smtClean="0"/>
              <a:t>Insert infographic or photographic image</a:t>
            </a:r>
            <a:endParaRPr lang="en-US"/>
          </a:p>
        </p:txBody>
      </p:sp>
      <p:cxnSp>
        <p:nvCxnSpPr>
          <p:cNvPr id="15" name="Straight Connector 14"/>
          <p:cNvCxnSpPr/>
          <p:nvPr userDrawn="1"/>
        </p:nvCxnSpPr>
        <p:spPr>
          <a:xfrm>
            <a:off x="621993" y="6124575"/>
            <a:ext cx="10944000" cy="0"/>
          </a:xfrm>
          <a:prstGeom prst="line">
            <a:avLst/>
          </a:prstGeom>
          <a:ln w="3175">
            <a:solidFill>
              <a:schemeClr val="bg2"/>
            </a:solidFill>
          </a:ln>
        </p:spPr>
        <p:style>
          <a:lnRef idx="1">
            <a:schemeClr val="accent1"/>
          </a:lnRef>
          <a:fillRef idx="0">
            <a:schemeClr val="accent1"/>
          </a:fillRef>
          <a:effectRef idx="0">
            <a:schemeClr val="accent1"/>
          </a:effectRef>
          <a:fontRef idx="minor">
            <a:schemeClr val="tx1"/>
          </a:fontRef>
        </p:style>
      </p:cxnSp>
      <p:sp>
        <p:nvSpPr>
          <p:cNvPr id="16" name="Slide Number Placeholder 5"/>
          <p:cNvSpPr>
            <a:spLocks noGrp="1"/>
          </p:cNvSpPr>
          <p:nvPr>
            <p:ph type="sldNum" sz="quarter" idx="4"/>
          </p:nvPr>
        </p:nvSpPr>
        <p:spPr>
          <a:xfrm>
            <a:off x="11386109" y="6515931"/>
            <a:ext cx="166321" cy="110332"/>
          </a:xfrm>
          <a:prstGeom prst="rect">
            <a:avLst/>
          </a:prstGeom>
        </p:spPr>
        <p:txBody>
          <a:bodyPr vert="horz" lIns="0" tIns="0" rIns="0" bIns="0" rtlCol="0" anchor="ctr" anchorCtr="0"/>
          <a:lstStyle>
            <a:lvl1pPr algn="l">
              <a:defRPr sz="800" b="1">
                <a:solidFill>
                  <a:schemeClr val="bg2"/>
                </a:solidFill>
                <a:latin typeface="+mn-lt"/>
                <a:ea typeface="Lato Light" panose="020F0502020204030203" pitchFamily="34" charset="0"/>
                <a:cs typeface="Lato Light" panose="020F0502020204030203" pitchFamily="34" charset="0"/>
              </a:defRPr>
            </a:lvl1pPr>
          </a:lstStyle>
          <a:p>
            <a:fld id="{DDBE135E-2566-4748-853C-8A3B78F0FB00}" type="slidenum">
              <a:rPr lang="en-GB" smtClean="0"/>
              <a:pPr/>
              <a:t>‹#›</a:t>
            </a:fld>
            <a:endParaRPr lang="en-GB" dirty="0"/>
          </a:p>
        </p:txBody>
      </p:sp>
      <p:sp>
        <p:nvSpPr>
          <p:cNvPr id="20" name="Footer Placeholder 3"/>
          <p:cNvSpPr>
            <a:spLocks noGrp="1"/>
          </p:cNvSpPr>
          <p:nvPr>
            <p:ph type="ftr" sz="quarter" idx="3"/>
          </p:nvPr>
        </p:nvSpPr>
        <p:spPr>
          <a:xfrm>
            <a:off x="8915088" y="6515931"/>
            <a:ext cx="2390822" cy="110332"/>
          </a:xfrm>
          <a:prstGeom prst="rect">
            <a:avLst/>
          </a:prstGeom>
        </p:spPr>
        <p:txBody>
          <a:bodyPr vert="horz" lIns="0" tIns="0" rIns="0" bIns="0" rtlCol="0" anchor="ctr"/>
          <a:lstStyle>
            <a:lvl1pPr algn="r">
              <a:defRPr sz="700">
                <a:solidFill>
                  <a:schemeClr val="bg2"/>
                </a:solidFill>
              </a:defRPr>
            </a:lvl1pPr>
          </a:lstStyle>
          <a:p>
            <a:r>
              <a:rPr lang="en-GB" smtClean="0"/>
              <a:t>Presentation Title Arial Bold 7 pt</a:t>
            </a:r>
            <a:endParaRPr lang="en-GB" dirty="0"/>
          </a:p>
        </p:txBody>
      </p:sp>
    </p:spTree>
    <p:extLst>
      <p:ext uri="{BB962C8B-B14F-4D97-AF65-F5344CB8AC3E}">
        <p14:creationId xmlns:p14="http://schemas.microsoft.com/office/powerpoint/2010/main" val="25989411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p:bg>
      <p:bgPr>
        <a:solidFill>
          <a:srgbClr val="FFFFFF"/>
        </a:solidFill>
        <a:effectLst/>
      </p:bgPr>
    </p:bg>
    <p:spTree>
      <p:nvGrpSpPr>
        <p:cNvPr id="1" name=""/>
        <p:cNvGrpSpPr/>
        <p:nvPr/>
      </p:nvGrpSpPr>
      <p:grpSpPr>
        <a:xfrm>
          <a:off x="0" y="0"/>
          <a:ext cx="0" cy="0"/>
          <a:chOff x="0" y="0"/>
          <a:chExt cx="0" cy="0"/>
        </a:xfrm>
      </p:grpSpPr>
      <p:sp>
        <p:nvSpPr>
          <p:cNvPr id="3" name="Slide Number Placeholder 5"/>
          <p:cNvSpPr>
            <a:spLocks noGrp="1"/>
          </p:cNvSpPr>
          <p:nvPr>
            <p:ph type="sldNum" sz="quarter" idx="4"/>
          </p:nvPr>
        </p:nvSpPr>
        <p:spPr>
          <a:xfrm>
            <a:off x="11386109" y="6515931"/>
            <a:ext cx="166321" cy="110332"/>
          </a:xfrm>
          <a:prstGeom prst="rect">
            <a:avLst/>
          </a:prstGeom>
        </p:spPr>
        <p:txBody>
          <a:bodyPr vert="horz" lIns="0" tIns="0" rIns="0" bIns="0" rtlCol="0" anchor="ctr" anchorCtr="0"/>
          <a:lstStyle>
            <a:lvl1pPr algn="l">
              <a:defRPr sz="800" b="1">
                <a:solidFill>
                  <a:schemeClr val="tx2"/>
                </a:solidFill>
                <a:latin typeface="+mn-lt"/>
                <a:ea typeface="Lato Light" panose="020F0502020204030203" pitchFamily="34" charset="0"/>
                <a:cs typeface="Lato Light" panose="020F0502020204030203" pitchFamily="34" charset="0"/>
              </a:defRPr>
            </a:lvl1pPr>
          </a:lstStyle>
          <a:p>
            <a:fld id="{DDBE135E-2566-4748-853C-8A3B78F0FB00}" type="slidenum">
              <a:rPr lang="en-GB" smtClean="0"/>
              <a:pPr/>
              <a:t>‹#›</a:t>
            </a:fld>
            <a:endParaRPr lang="en-GB" dirty="0"/>
          </a:p>
        </p:txBody>
      </p:sp>
      <p:sp>
        <p:nvSpPr>
          <p:cNvPr id="4" name="Footer Placeholder 3"/>
          <p:cNvSpPr>
            <a:spLocks noGrp="1"/>
          </p:cNvSpPr>
          <p:nvPr>
            <p:ph type="ftr" sz="quarter" idx="3"/>
          </p:nvPr>
        </p:nvSpPr>
        <p:spPr>
          <a:xfrm>
            <a:off x="8915088" y="6515931"/>
            <a:ext cx="2390822" cy="110332"/>
          </a:xfrm>
          <a:prstGeom prst="rect">
            <a:avLst/>
          </a:prstGeom>
        </p:spPr>
        <p:txBody>
          <a:bodyPr vert="horz" lIns="0" tIns="0" rIns="0" bIns="0" rtlCol="0" anchor="ctr"/>
          <a:lstStyle>
            <a:lvl1pPr algn="r">
              <a:defRPr sz="700">
                <a:solidFill>
                  <a:schemeClr val="tx2"/>
                </a:solidFill>
              </a:defRPr>
            </a:lvl1pPr>
          </a:lstStyle>
          <a:p>
            <a:r>
              <a:rPr lang="en-GB" smtClean="0"/>
              <a:t>Presentation Title Arial Bold 7 pt</a:t>
            </a:r>
            <a:endParaRPr lang="en-GB" dirty="0"/>
          </a:p>
        </p:txBody>
      </p:sp>
    </p:spTree>
    <p:extLst>
      <p:ext uri="{BB962C8B-B14F-4D97-AF65-F5344CB8AC3E}">
        <p14:creationId xmlns:p14="http://schemas.microsoft.com/office/powerpoint/2010/main" val="2975126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417600"/>
            <a:ext cx="10944225" cy="774450"/>
          </a:xfrm>
        </p:spPr>
        <p:txBody>
          <a:bodyPr/>
          <a:lstStyle>
            <a:lvl1pPr>
              <a:defRPr sz="3600"/>
            </a:lvl1pPr>
          </a:lstStyle>
          <a:p>
            <a:r>
              <a:rPr lang="en-US" dirty="0" smtClean="0"/>
              <a:t>Click to edit Master title style</a:t>
            </a:r>
            <a:endParaRPr lang="en-GB" dirty="0"/>
          </a:p>
        </p:txBody>
      </p:sp>
      <p:sp>
        <p:nvSpPr>
          <p:cNvPr id="4" name="Slide Number Placeholder 5"/>
          <p:cNvSpPr>
            <a:spLocks noGrp="1"/>
          </p:cNvSpPr>
          <p:nvPr>
            <p:ph type="sldNum" sz="quarter" idx="4"/>
          </p:nvPr>
        </p:nvSpPr>
        <p:spPr>
          <a:xfrm>
            <a:off x="11386109" y="6515931"/>
            <a:ext cx="166321" cy="110332"/>
          </a:xfrm>
          <a:prstGeom prst="rect">
            <a:avLst/>
          </a:prstGeom>
        </p:spPr>
        <p:txBody>
          <a:bodyPr vert="horz" lIns="0" tIns="0" rIns="0" bIns="0" rtlCol="0" anchor="ctr" anchorCtr="0"/>
          <a:lstStyle>
            <a:lvl1pPr algn="l">
              <a:defRPr sz="800" b="1">
                <a:solidFill>
                  <a:schemeClr val="bg2"/>
                </a:solidFill>
                <a:latin typeface="+mn-lt"/>
                <a:ea typeface="Lato Light" panose="020F0502020204030203" pitchFamily="34" charset="0"/>
                <a:cs typeface="Lato Light" panose="020F0502020204030203" pitchFamily="34" charset="0"/>
              </a:defRPr>
            </a:lvl1pPr>
          </a:lstStyle>
          <a:p>
            <a:fld id="{DDBE135E-2566-4748-853C-8A3B78F0FB00}" type="slidenum">
              <a:rPr lang="en-GB" smtClean="0"/>
              <a:pPr/>
              <a:t>‹#›</a:t>
            </a:fld>
            <a:endParaRPr lang="en-GB" dirty="0"/>
          </a:p>
        </p:txBody>
      </p:sp>
      <p:sp>
        <p:nvSpPr>
          <p:cNvPr id="6" name="Footer Placeholder 3"/>
          <p:cNvSpPr>
            <a:spLocks noGrp="1"/>
          </p:cNvSpPr>
          <p:nvPr>
            <p:ph type="ftr" sz="quarter" idx="3"/>
          </p:nvPr>
        </p:nvSpPr>
        <p:spPr>
          <a:xfrm>
            <a:off x="8915088" y="6515931"/>
            <a:ext cx="2390822" cy="110332"/>
          </a:xfrm>
          <a:prstGeom prst="rect">
            <a:avLst/>
          </a:prstGeom>
        </p:spPr>
        <p:txBody>
          <a:bodyPr vert="horz" lIns="0" tIns="0" rIns="0" bIns="0" rtlCol="0" anchor="ctr"/>
          <a:lstStyle>
            <a:lvl1pPr algn="r">
              <a:defRPr sz="700">
                <a:solidFill>
                  <a:schemeClr val="bg2"/>
                </a:solidFill>
              </a:defRPr>
            </a:lvl1pPr>
          </a:lstStyle>
          <a:p>
            <a:r>
              <a:rPr lang="en-GB" smtClean="0"/>
              <a:t>Presentation Title Arial Bold 7 pt</a:t>
            </a:r>
            <a:endParaRPr lang="en-GB" dirty="0"/>
          </a:p>
        </p:txBody>
      </p:sp>
    </p:spTree>
    <p:extLst>
      <p:ext uri="{BB962C8B-B14F-4D97-AF65-F5344CB8AC3E}">
        <p14:creationId xmlns:p14="http://schemas.microsoft.com/office/powerpoint/2010/main" val="757743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Subheading">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417600"/>
            <a:ext cx="10944225" cy="774450"/>
          </a:xfrm>
        </p:spPr>
        <p:txBody>
          <a:bodyPr/>
          <a:lstStyle>
            <a:lvl1pPr>
              <a:defRPr sz="3600"/>
            </a:lvl1pPr>
          </a:lstStyle>
          <a:p>
            <a:r>
              <a:rPr lang="en-US" smtClean="0"/>
              <a:t>Click to edit Master title style</a:t>
            </a:r>
            <a:endParaRPr lang="en-GB"/>
          </a:p>
        </p:txBody>
      </p:sp>
      <p:sp>
        <p:nvSpPr>
          <p:cNvPr id="5" name="Text Placeholder 4"/>
          <p:cNvSpPr>
            <a:spLocks noGrp="1"/>
          </p:cNvSpPr>
          <p:nvPr>
            <p:ph type="body" sz="quarter" idx="10"/>
          </p:nvPr>
        </p:nvSpPr>
        <p:spPr>
          <a:xfrm>
            <a:off x="623889" y="1685925"/>
            <a:ext cx="6356774" cy="647700"/>
          </a:xfrm>
        </p:spPr>
        <p:txBody>
          <a:bodyPr/>
          <a:lstStyle>
            <a:lvl1pPr>
              <a:defRPr sz="1800">
                <a:solidFill>
                  <a:srgbClr val="000000"/>
                </a:solidFill>
              </a:defRPr>
            </a:lvl1pPr>
          </a:lstStyle>
          <a:p>
            <a:pPr lvl="0"/>
            <a:r>
              <a:rPr lang="en-US" dirty="0" smtClean="0"/>
              <a:t>Click to edit Master text styles</a:t>
            </a:r>
            <a:endParaRPr lang="en-US" dirty="0"/>
          </a:p>
        </p:txBody>
      </p:sp>
      <p:sp>
        <p:nvSpPr>
          <p:cNvPr id="6" name="Slide Number Placeholder 5"/>
          <p:cNvSpPr>
            <a:spLocks noGrp="1"/>
          </p:cNvSpPr>
          <p:nvPr>
            <p:ph type="sldNum" sz="quarter" idx="4"/>
          </p:nvPr>
        </p:nvSpPr>
        <p:spPr>
          <a:xfrm>
            <a:off x="11386109" y="6515931"/>
            <a:ext cx="166321" cy="110332"/>
          </a:xfrm>
          <a:prstGeom prst="rect">
            <a:avLst/>
          </a:prstGeom>
        </p:spPr>
        <p:txBody>
          <a:bodyPr vert="horz" lIns="0" tIns="0" rIns="0" bIns="0" rtlCol="0" anchor="ctr" anchorCtr="0"/>
          <a:lstStyle>
            <a:lvl1pPr algn="l">
              <a:defRPr sz="800" b="1">
                <a:solidFill>
                  <a:schemeClr val="bg2"/>
                </a:solidFill>
                <a:latin typeface="+mn-lt"/>
                <a:ea typeface="Lato Light" panose="020F0502020204030203" pitchFamily="34" charset="0"/>
                <a:cs typeface="Lato Light" panose="020F0502020204030203" pitchFamily="34" charset="0"/>
              </a:defRPr>
            </a:lvl1pPr>
          </a:lstStyle>
          <a:p>
            <a:fld id="{DDBE135E-2566-4748-853C-8A3B78F0FB00}" type="slidenum">
              <a:rPr lang="en-GB" smtClean="0"/>
              <a:pPr/>
              <a:t>‹#›</a:t>
            </a:fld>
            <a:endParaRPr lang="en-GB" dirty="0"/>
          </a:p>
        </p:txBody>
      </p:sp>
      <p:sp>
        <p:nvSpPr>
          <p:cNvPr id="8" name="Footer Placeholder 3"/>
          <p:cNvSpPr>
            <a:spLocks noGrp="1"/>
          </p:cNvSpPr>
          <p:nvPr>
            <p:ph type="ftr" sz="quarter" idx="3"/>
          </p:nvPr>
        </p:nvSpPr>
        <p:spPr>
          <a:xfrm>
            <a:off x="8915088" y="6515931"/>
            <a:ext cx="2390822" cy="110332"/>
          </a:xfrm>
          <a:prstGeom prst="rect">
            <a:avLst/>
          </a:prstGeom>
        </p:spPr>
        <p:txBody>
          <a:bodyPr vert="horz" lIns="0" tIns="0" rIns="0" bIns="0" rtlCol="0" anchor="ctr"/>
          <a:lstStyle>
            <a:lvl1pPr algn="r">
              <a:defRPr sz="700">
                <a:solidFill>
                  <a:schemeClr val="bg2"/>
                </a:solidFill>
              </a:defRPr>
            </a:lvl1pPr>
          </a:lstStyle>
          <a:p>
            <a:r>
              <a:rPr lang="en-GB" smtClean="0"/>
              <a:t>Presentation Title Arial Bold 7 pt</a:t>
            </a:r>
            <a:endParaRPr lang="en-GB" dirty="0"/>
          </a:p>
        </p:txBody>
      </p:sp>
    </p:spTree>
    <p:extLst>
      <p:ext uri="{BB962C8B-B14F-4D97-AF65-F5344CB8AC3E}">
        <p14:creationId xmlns:p14="http://schemas.microsoft.com/office/powerpoint/2010/main" val="8869821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Option3">
    <p:bg>
      <p:bgPr>
        <a:solidFill>
          <a:schemeClr val="tx1">
            <a:lumMod val="65000"/>
            <a:lumOff val="35000"/>
          </a:schemeClr>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13833" y="409958"/>
            <a:ext cx="1147212" cy="810530"/>
          </a:xfrm>
          <a:prstGeom prst="rect">
            <a:avLst/>
          </a:prstGeom>
        </p:spPr>
      </p:pic>
      <p:sp>
        <p:nvSpPr>
          <p:cNvPr id="2" name="Title 1"/>
          <p:cNvSpPr>
            <a:spLocks noGrp="1"/>
          </p:cNvSpPr>
          <p:nvPr>
            <p:ph type="ctrTitle"/>
          </p:nvPr>
        </p:nvSpPr>
        <p:spPr>
          <a:xfrm>
            <a:off x="630353" y="1681200"/>
            <a:ext cx="4978400" cy="1977536"/>
          </a:xfrm>
        </p:spPr>
        <p:txBody>
          <a:bodyPr anchor="t" anchorCtr="0"/>
          <a:lstStyle>
            <a:lvl1pPr algn="l">
              <a:lnSpc>
                <a:spcPts val="4200"/>
              </a:lnSpc>
              <a:defRPr sz="3800" spc="20" baseline="0">
                <a:solidFill>
                  <a:srgbClr val="FFFFFF"/>
                </a:solidFill>
                <a:latin typeface="+mj-lt"/>
              </a:defRPr>
            </a:lvl1pPr>
          </a:lstStyle>
          <a:p>
            <a:r>
              <a:rPr lang="en-US" smtClean="0"/>
              <a:t>Click to edit Master title style</a:t>
            </a:r>
            <a:endParaRPr lang="en-GB"/>
          </a:p>
        </p:txBody>
      </p:sp>
      <p:sp>
        <p:nvSpPr>
          <p:cNvPr id="3" name="Subtitle 2"/>
          <p:cNvSpPr>
            <a:spLocks noGrp="1"/>
          </p:cNvSpPr>
          <p:nvPr>
            <p:ph type="subTitle" idx="1"/>
          </p:nvPr>
        </p:nvSpPr>
        <p:spPr>
          <a:xfrm>
            <a:off x="628654" y="4057201"/>
            <a:ext cx="4592145" cy="1130791"/>
          </a:xfrm>
        </p:spPr>
        <p:txBody>
          <a:bodyPr/>
          <a:lstStyle>
            <a:lvl1pPr marL="0" indent="0" algn="l">
              <a:lnSpc>
                <a:spcPts val="2400"/>
              </a:lnSpc>
              <a:spcAft>
                <a:spcPts val="0"/>
              </a:spcAft>
              <a:buNone/>
              <a:defRPr sz="1800" b="0" i="0">
                <a:solidFill>
                  <a:schemeClr val="bg1"/>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sp>
        <p:nvSpPr>
          <p:cNvPr id="14" name="Text Placeholder 13"/>
          <p:cNvSpPr>
            <a:spLocks noGrp="1"/>
          </p:cNvSpPr>
          <p:nvPr>
            <p:ph type="body" sz="quarter" idx="10"/>
          </p:nvPr>
        </p:nvSpPr>
        <p:spPr>
          <a:xfrm>
            <a:off x="626150" y="6265863"/>
            <a:ext cx="5287404" cy="285750"/>
          </a:xfrm>
        </p:spPr>
        <p:txBody>
          <a:bodyPr/>
          <a:lstStyle>
            <a:lvl1pPr>
              <a:lnSpc>
                <a:spcPts val="2200"/>
              </a:lnSpc>
              <a:spcAft>
                <a:spcPts val="0"/>
              </a:spcAft>
              <a:defRPr sz="1800" b="0" i="0">
                <a:solidFill>
                  <a:schemeClr val="bg1"/>
                </a:solidFill>
                <a:latin typeface="+mn-lt"/>
              </a:defRPr>
            </a:lvl1pPr>
          </a:lstStyle>
          <a:p>
            <a:pPr lvl="0"/>
            <a:r>
              <a:rPr lang="en-US" smtClean="0"/>
              <a:t>Click to edit Master text styles</a:t>
            </a:r>
            <a:endParaRPr lang="en-US"/>
          </a:p>
        </p:txBody>
      </p:sp>
      <p:sp>
        <p:nvSpPr>
          <p:cNvPr id="9" name="Picture Placeholder 6"/>
          <p:cNvSpPr>
            <a:spLocks noGrp="1"/>
          </p:cNvSpPr>
          <p:nvPr>
            <p:ph type="pic" sz="quarter" idx="12" hasCustomPrompt="1"/>
          </p:nvPr>
        </p:nvSpPr>
        <p:spPr>
          <a:xfrm>
            <a:off x="6108701" y="0"/>
            <a:ext cx="6083299" cy="6858000"/>
          </a:xfrm>
          <a:solidFill>
            <a:srgbClr val="BBBBBB"/>
          </a:solidFill>
        </p:spPr>
        <p:txBody>
          <a:bodyPr vert="horz" lIns="0" tIns="2592000" rIns="0" bIns="0" rtlCol="0">
            <a:noAutofit/>
          </a:bodyPr>
          <a:lstStyle>
            <a:lvl1pPr marL="0" marR="0" indent="0" algn="ctr" defTabSz="914400" rtl="0" eaLnBrk="1" fontAlgn="auto" latinLnBrk="0" hangingPunct="1">
              <a:lnSpc>
                <a:spcPts val="1900"/>
              </a:lnSpc>
              <a:spcBef>
                <a:spcPts val="0"/>
              </a:spcBef>
              <a:spcAft>
                <a:spcPts val="0"/>
              </a:spcAft>
              <a:buClrTx/>
              <a:buSzTx/>
              <a:buFont typeface="Arial" pitchFamily="34" charset="0"/>
              <a:buNone/>
              <a:tabLst/>
              <a:defRPr lang="en-US" sz="1100" dirty="0"/>
            </a:lvl1pPr>
          </a:lstStyle>
          <a:p>
            <a:pPr marL="0" marR="0" lvl="0" indent="0" algn="ctr" defTabSz="914400" rtl="0" eaLnBrk="1" fontAlgn="auto" latinLnBrk="0" hangingPunct="1">
              <a:lnSpc>
                <a:spcPts val="1900"/>
              </a:lnSpc>
              <a:spcBef>
                <a:spcPts val="0"/>
              </a:spcBef>
              <a:spcAft>
                <a:spcPts val="0"/>
              </a:spcAft>
              <a:buClrTx/>
              <a:buSzTx/>
              <a:buFont typeface="Arial" pitchFamily="34" charset="0"/>
              <a:buNone/>
              <a:tabLst/>
              <a:defRPr/>
            </a:pPr>
            <a:r>
              <a:rPr lang="en-GB" smtClean="0"/>
              <a:t>Insert photographic image</a:t>
            </a:r>
            <a:endParaRPr lang="en-US" smtClean="0"/>
          </a:p>
        </p:txBody>
      </p:sp>
      <p:sp>
        <p:nvSpPr>
          <p:cNvPr id="11" name="Slide Number Placeholder 5"/>
          <p:cNvSpPr>
            <a:spLocks noGrp="1"/>
          </p:cNvSpPr>
          <p:nvPr>
            <p:ph type="sldNum" sz="quarter" idx="4"/>
          </p:nvPr>
        </p:nvSpPr>
        <p:spPr>
          <a:xfrm>
            <a:off x="11386109" y="6515931"/>
            <a:ext cx="166321" cy="110332"/>
          </a:xfrm>
          <a:prstGeom prst="rect">
            <a:avLst/>
          </a:prstGeom>
        </p:spPr>
        <p:txBody>
          <a:bodyPr vert="horz" lIns="0" tIns="0" rIns="0" bIns="0" rtlCol="0" anchor="ctr" anchorCtr="0"/>
          <a:lstStyle>
            <a:lvl1pPr algn="l">
              <a:defRPr sz="800" b="1">
                <a:solidFill>
                  <a:schemeClr val="bg2"/>
                </a:solidFill>
                <a:latin typeface="+mn-lt"/>
                <a:ea typeface="Lato Light" panose="020F0502020204030203" pitchFamily="34" charset="0"/>
                <a:cs typeface="Lato Light" panose="020F0502020204030203" pitchFamily="34" charset="0"/>
              </a:defRPr>
            </a:lvl1pPr>
          </a:lstStyle>
          <a:p>
            <a:fld id="{DDBE135E-2566-4748-853C-8A3B78F0FB00}" type="slidenum">
              <a:rPr lang="en-GB" smtClean="0"/>
              <a:pPr/>
              <a:t>‹#›</a:t>
            </a:fld>
            <a:endParaRPr lang="en-GB" dirty="0"/>
          </a:p>
        </p:txBody>
      </p:sp>
      <p:cxnSp>
        <p:nvCxnSpPr>
          <p:cNvPr id="13" name="Straight Connector 12"/>
          <p:cNvCxnSpPr/>
          <p:nvPr userDrawn="1"/>
        </p:nvCxnSpPr>
        <p:spPr>
          <a:xfrm>
            <a:off x="11342478" y="6520020"/>
            <a:ext cx="0" cy="86400"/>
          </a:xfrm>
          <a:prstGeom prst="line">
            <a:avLst/>
          </a:prstGeom>
          <a:ln w="6350">
            <a:solidFill>
              <a:schemeClr val="bg2"/>
            </a:solidFill>
          </a:ln>
        </p:spPr>
        <p:style>
          <a:lnRef idx="1">
            <a:schemeClr val="accent1"/>
          </a:lnRef>
          <a:fillRef idx="0">
            <a:schemeClr val="accent1"/>
          </a:fillRef>
          <a:effectRef idx="0">
            <a:schemeClr val="accent1"/>
          </a:effectRef>
          <a:fontRef idx="minor">
            <a:schemeClr val="tx1"/>
          </a:fontRef>
        </p:style>
      </p:cxnSp>
      <p:sp>
        <p:nvSpPr>
          <p:cNvPr id="15" name="Footer Placeholder 3"/>
          <p:cNvSpPr>
            <a:spLocks noGrp="1"/>
          </p:cNvSpPr>
          <p:nvPr>
            <p:ph type="ftr" sz="quarter" idx="3"/>
          </p:nvPr>
        </p:nvSpPr>
        <p:spPr>
          <a:xfrm>
            <a:off x="8915088" y="6515931"/>
            <a:ext cx="2390822" cy="110332"/>
          </a:xfrm>
          <a:prstGeom prst="rect">
            <a:avLst/>
          </a:prstGeom>
        </p:spPr>
        <p:txBody>
          <a:bodyPr vert="horz" lIns="0" tIns="0" rIns="0" bIns="0" rtlCol="0" anchor="ctr"/>
          <a:lstStyle>
            <a:lvl1pPr algn="r">
              <a:defRPr sz="700">
                <a:solidFill>
                  <a:schemeClr val="bg2"/>
                </a:solidFill>
              </a:defRPr>
            </a:lvl1pPr>
          </a:lstStyle>
          <a:p>
            <a:r>
              <a:rPr lang="en-GB" smtClean="0"/>
              <a:t>Presentation Title Arial Bold 7 pt</a:t>
            </a:r>
            <a:endParaRPr lang="en-GB" dirty="0"/>
          </a:p>
        </p:txBody>
      </p:sp>
    </p:spTree>
    <p:extLst>
      <p:ext uri="{BB962C8B-B14F-4D97-AF65-F5344CB8AC3E}">
        <p14:creationId xmlns:p14="http://schemas.microsoft.com/office/powerpoint/2010/main" val="868813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More to Learn">
    <p:bg>
      <p:bgPr>
        <a:solidFill>
          <a:schemeClr val="bg2"/>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t="5771" b="5310"/>
          <a:stretch/>
        </p:blipFill>
        <p:spPr>
          <a:xfrm>
            <a:off x="2441349" y="0"/>
            <a:ext cx="7549200" cy="6858000"/>
          </a:xfrm>
          <a:prstGeom prst="rect">
            <a:avLst/>
          </a:prstGeom>
        </p:spPr>
      </p:pic>
      <p:sp>
        <p:nvSpPr>
          <p:cNvPr id="2" name="Title 1"/>
          <p:cNvSpPr>
            <a:spLocks noGrp="1"/>
          </p:cNvSpPr>
          <p:nvPr>
            <p:ph type="ctrTitle"/>
          </p:nvPr>
        </p:nvSpPr>
        <p:spPr>
          <a:xfrm>
            <a:off x="3111499" y="2728867"/>
            <a:ext cx="6208900" cy="985884"/>
          </a:xfrm>
        </p:spPr>
        <p:txBody>
          <a:bodyPr anchor="b" anchorCtr="0"/>
          <a:lstStyle>
            <a:lvl1pPr algn="ctr">
              <a:lnSpc>
                <a:spcPts val="4000"/>
              </a:lnSpc>
              <a:defRPr sz="3600" i="0">
                <a:solidFill>
                  <a:schemeClr val="tx2"/>
                </a:solidFill>
                <a:latin typeface="+mj-lt"/>
              </a:defRPr>
            </a:lvl1pPr>
          </a:lstStyle>
          <a:p>
            <a:r>
              <a:rPr lang="en-US" smtClean="0"/>
              <a:t>Click to edit Master title style</a:t>
            </a:r>
            <a:endParaRPr lang="en-GB"/>
          </a:p>
        </p:txBody>
      </p:sp>
      <p:sp>
        <p:nvSpPr>
          <p:cNvPr id="7" name="Text Placeholder 6"/>
          <p:cNvSpPr>
            <a:spLocks noGrp="1"/>
          </p:cNvSpPr>
          <p:nvPr>
            <p:ph type="body" sz="quarter" idx="10"/>
          </p:nvPr>
        </p:nvSpPr>
        <p:spPr>
          <a:xfrm>
            <a:off x="3124200" y="3829050"/>
            <a:ext cx="6324600" cy="638175"/>
          </a:xfrm>
        </p:spPr>
        <p:txBody>
          <a:bodyPr/>
          <a:lstStyle>
            <a:lvl1pPr algn="ctr">
              <a:lnSpc>
                <a:spcPts val="2100"/>
              </a:lnSpc>
              <a:defRPr sz="1800">
                <a:solidFill>
                  <a:schemeClr val="tx1"/>
                </a:solidFill>
              </a:defRPr>
            </a:lvl1pPr>
            <a:lvl2pPr marL="0" indent="0" algn="ctr">
              <a:lnSpc>
                <a:spcPts val="2100"/>
              </a:lnSpc>
              <a:buNone/>
              <a:defRPr sz="1800" b="1">
                <a:solidFill>
                  <a:schemeClr val="tx1"/>
                </a:solidFill>
              </a:defRPr>
            </a:lvl2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19259798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blank" preserve="1">
  <p:cSld name="Final Slide Option1">
    <p:bg>
      <p:bgPr>
        <a:solidFill>
          <a:schemeClr val="bg2"/>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433178" y="3558921"/>
            <a:ext cx="3380239" cy="216408"/>
          </a:xfrm>
          <a:prstGeom prst="rect">
            <a:avLst/>
          </a:prstGeom>
        </p:spPr>
      </p:pic>
    </p:spTree>
    <p:extLst>
      <p:ext uri="{BB962C8B-B14F-4D97-AF65-F5344CB8AC3E}">
        <p14:creationId xmlns:p14="http://schemas.microsoft.com/office/powerpoint/2010/main" val="14388437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3840" userDrawn="1">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blank" preserve="1">
  <p:cSld name="Final Slide Option2">
    <p:bg>
      <p:bgPr>
        <a:solidFill>
          <a:schemeClr val="bg1"/>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433176" y="3558921"/>
            <a:ext cx="3380239" cy="216408"/>
          </a:xfrm>
          <a:prstGeom prst="rect">
            <a:avLst/>
          </a:prstGeom>
        </p:spPr>
      </p:pic>
    </p:spTree>
    <p:extLst>
      <p:ext uri="{BB962C8B-B14F-4D97-AF65-F5344CB8AC3E}">
        <p14:creationId xmlns:p14="http://schemas.microsoft.com/office/powerpoint/2010/main" val="4208007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3840" userDrawn="1">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blank" preserve="1">
  <p:cSld name="Final Slide Option3">
    <p:bg>
      <p:bgPr>
        <a:solidFill>
          <a:schemeClr val="tx1">
            <a:lumMod val="65000"/>
            <a:lumOff val="35000"/>
          </a:schemeClr>
        </a:solidFill>
        <a:effectLst/>
      </p:bgPr>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433178" y="3558921"/>
            <a:ext cx="3380239" cy="216408"/>
          </a:xfrm>
          <a:prstGeom prst="rect">
            <a:avLst/>
          </a:prstGeom>
        </p:spPr>
      </p:pic>
    </p:spTree>
    <p:extLst>
      <p:ext uri="{BB962C8B-B14F-4D97-AF65-F5344CB8AC3E}">
        <p14:creationId xmlns:p14="http://schemas.microsoft.com/office/powerpoint/2010/main" val="1687030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A1AB71B0-99F3-427F-A891-144640D8ADE0}" type="datetimeFigureOut">
              <a:rPr lang="en-GB" smtClean="0"/>
              <a:t>04/01/2018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F74003C-4C07-4559-A602-8DE907C06DB0}" type="slidenum">
              <a:rPr lang="en-GB" smtClean="0"/>
              <a:t>‹#›</a:t>
            </a:fld>
            <a:endParaRPr lang="en-GB"/>
          </a:p>
        </p:txBody>
      </p:sp>
    </p:spTree>
    <p:extLst>
      <p:ext uri="{BB962C8B-B14F-4D97-AF65-F5344CB8AC3E}">
        <p14:creationId xmlns:p14="http://schemas.microsoft.com/office/powerpoint/2010/main" val="35133191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able of Contents">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981100" y="1332225"/>
            <a:ext cx="5587014" cy="393450"/>
          </a:xfrm>
        </p:spPr>
        <p:txBody>
          <a:bodyPr anchor="b" anchorCtr="0"/>
          <a:lstStyle>
            <a:lvl1pPr>
              <a:lnSpc>
                <a:spcPts val="2800"/>
              </a:lnSpc>
              <a:defRPr sz="2600"/>
            </a:lvl1pPr>
          </a:lstStyle>
          <a:p>
            <a:r>
              <a:rPr lang="en-US" dirty="0" smtClean="0"/>
              <a:t>Click to edit Master title style</a:t>
            </a:r>
            <a:endParaRPr lang="en-GB" dirty="0"/>
          </a:p>
        </p:txBody>
      </p:sp>
      <p:sp>
        <p:nvSpPr>
          <p:cNvPr id="5" name="Text Placeholder 4"/>
          <p:cNvSpPr>
            <a:spLocks noGrp="1"/>
          </p:cNvSpPr>
          <p:nvPr>
            <p:ph type="body" sz="quarter" idx="10" hasCustomPrompt="1"/>
          </p:nvPr>
        </p:nvSpPr>
        <p:spPr>
          <a:xfrm>
            <a:off x="5977055" y="2000250"/>
            <a:ext cx="5591058" cy="3113088"/>
          </a:xfrm>
        </p:spPr>
        <p:txBody>
          <a:bodyPr/>
          <a:lstStyle>
            <a:lvl1pPr marL="428625" indent="-428625">
              <a:lnSpc>
                <a:spcPts val="2100"/>
              </a:lnSpc>
              <a:spcAft>
                <a:spcPts val="600"/>
              </a:spcAft>
              <a:tabLst>
                <a:tab pos="409575" algn="l"/>
              </a:tabLst>
              <a:defRPr sz="1800">
                <a:solidFill>
                  <a:schemeClr val="bg2"/>
                </a:solidFill>
              </a:defRPr>
            </a:lvl1pPr>
            <a:lvl2pPr>
              <a:lnSpc>
                <a:spcPts val="1800"/>
              </a:lnSpc>
              <a:spcAft>
                <a:spcPts val="0"/>
              </a:spcAft>
              <a:defRPr sz="1600">
                <a:solidFill>
                  <a:schemeClr val="tx2"/>
                </a:solidFill>
              </a:defRPr>
            </a:lvl2pPr>
          </a:lstStyle>
          <a:p>
            <a:pPr lvl="0"/>
            <a:r>
              <a:rPr lang="en-US" dirty="0" smtClean="0"/>
              <a:t>00	Click to edit Master text styles</a:t>
            </a:r>
          </a:p>
        </p:txBody>
      </p:sp>
      <p:sp>
        <p:nvSpPr>
          <p:cNvPr id="8" name="Picture Placeholder 6"/>
          <p:cNvSpPr>
            <a:spLocks noGrp="1"/>
          </p:cNvSpPr>
          <p:nvPr>
            <p:ph type="pic" sz="quarter" idx="12" hasCustomPrompt="1"/>
          </p:nvPr>
        </p:nvSpPr>
        <p:spPr>
          <a:xfrm>
            <a:off x="1" y="0"/>
            <a:ext cx="5168899" cy="6858000"/>
          </a:xfrm>
          <a:solidFill>
            <a:srgbClr val="BBBBBB"/>
          </a:solidFill>
        </p:spPr>
        <p:txBody>
          <a:bodyPr vert="horz" lIns="0" tIns="2592000" rIns="0" bIns="0" rtlCol="0">
            <a:noAutofit/>
          </a:bodyPr>
          <a:lstStyle>
            <a:lvl1pPr marL="0" marR="0" indent="0" algn="ctr" defTabSz="914400" rtl="0" eaLnBrk="1" fontAlgn="auto" latinLnBrk="0" hangingPunct="1">
              <a:lnSpc>
                <a:spcPts val="1900"/>
              </a:lnSpc>
              <a:spcBef>
                <a:spcPts val="0"/>
              </a:spcBef>
              <a:spcAft>
                <a:spcPts val="0"/>
              </a:spcAft>
              <a:buClrTx/>
              <a:buSzTx/>
              <a:buFont typeface="Arial" pitchFamily="34" charset="0"/>
              <a:buNone/>
              <a:tabLst/>
              <a:defRPr lang="en-US" sz="1100" dirty="0"/>
            </a:lvl1pPr>
          </a:lstStyle>
          <a:p>
            <a:pPr marL="0" marR="0" lvl="0" indent="0" algn="ctr" defTabSz="914400" rtl="0" eaLnBrk="1" fontAlgn="auto" latinLnBrk="0" hangingPunct="1">
              <a:lnSpc>
                <a:spcPts val="1900"/>
              </a:lnSpc>
              <a:spcBef>
                <a:spcPts val="0"/>
              </a:spcBef>
              <a:spcAft>
                <a:spcPts val="0"/>
              </a:spcAft>
              <a:buClrTx/>
              <a:buSzTx/>
              <a:buFont typeface="Arial" pitchFamily="34" charset="0"/>
              <a:buNone/>
              <a:tabLst/>
              <a:defRPr/>
            </a:pPr>
            <a:r>
              <a:rPr lang="en-GB" smtClean="0"/>
              <a:t>Insert photographic image</a:t>
            </a:r>
            <a:endParaRPr lang="en-US" smtClean="0"/>
          </a:p>
        </p:txBody>
      </p:sp>
      <p:sp>
        <p:nvSpPr>
          <p:cNvPr id="11" name="Slide Number Placeholder 5"/>
          <p:cNvSpPr>
            <a:spLocks noGrp="1"/>
          </p:cNvSpPr>
          <p:nvPr>
            <p:ph type="sldNum" sz="quarter" idx="4"/>
          </p:nvPr>
        </p:nvSpPr>
        <p:spPr>
          <a:xfrm>
            <a:off x="11386109" y="6515931"/>
            <a:ext cx="166321" cy="110332"/>
          </a:xfrm>
          <a:prstGeom prst="rect">
            <a:avLst/>
          </a:prstGeom>
        </p:spPr>
        <p:txBody>
          <a:bodyPr vert="horz" lIns="0" tIns="0" rIns="0" bIns="0" rtlCol="0" anchor="ctr" anchorCtr="0"/>
          <a:lstStyle>
            <a:lvl1pPr algn="l">
              <a:defRPr sz="800" b="1">
                <a:solidFill>
                  <a:schemeClr val="bg2"/>
                </a:solidFill>
                <a:latin typeface="+mn-lt"/>
                <a:ea typeface="Lato Light" panose="020F0502020204030203" pitchFamily="34" charset="0"/>
                <a:cs typeface="Lato Light" panose="020F0502020204030203" pitchFamily="34" charset="0"/>
              </a:defRPr>
            </a:lvl1pPr>
          </a:lstStyle>
          <a:p>
            <a:fld id="{DDBE135E-2566-4748-853C-8A3B78F0FB00}" type="slidenum">
              <a:rPr lang="en-GB" smtClean="0"/>
              <a:pPr/>
              <a:t>‹#›</a:t>
            </a:fld>
            <a:endParaRPr lang="en-GB" dirty="0"/>
          </a:p>
        </p:txBody>
      </p:sp>
      <p:sp>
        <p:nvSpPr>
          <p:cNvPr id="9" name="Footer Placeholder 3"/>
          <p:cNvSpPr>
            <a:spLocks noGrp="1"/>
          </p:cNvSpPr>
          <p:nvPr>
            <p:ph type="ftr" sz="quarter" idx="3"/>
          </p:nvPr>
        </p:nvSpPr>
        <p:spPr>
          <a:xfrm>
            <a:off x="8915088" y="6515931"/>
            <a:ext cx="2390822" cy="110332"/>
          </a:xfrm>
          <a:prstGeom prst="rect">
            <a:avLst/>
          </a:prstGeom>
        </p:spPr>
        <p:txBody>
          <a:bodyPr vert="horz" lIns="0" tIns="0" rIns="0" bIns="0" rtlCol="0" anchor="ctr"/>
          <a:lstStyle>
            <a:lvl1pPr algn="r">
              <a:defRPr sz="700">
                <a:solidFill>
                  <a:schemeClr val="bg2"/>
                </a:solidFill>
              </a:defRPr>
            </a:lvl1pPr>
          </a:lstStyle>
          <a:p>
            <a:r>
              <a:rPr lang="en-GB" smtClean="0"/>
              <a:t>Presentation Title Arial Bold 7 pt</a:t>
            </a:r>
            <a:endParaRPr lang="en-GB" dirty="0"/>
          </a:p>
        </p:txBody>
      </p:sp>
    </p:spTree>
    <p:extLst>
      <p:ext uri="{BB962C8B-B14F-4D97-AF65-F5344CB8AC3E}">
        <p14:creationId xmlns:p14="http://schemas.microsoft.com/office/powerpoint/2010/main" val="32498605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Option 1">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sp>
        <p:nvSpPr>
          <p:cNvPr id="6" name="Freeform 5"/>
          <p:cNvSpPr>
            <a:spLocks/>
          </p:cNvSpPr>
          <p:nvPr userDrawn="1"/>
        </p:nvSpPr>
        <p:spPr bwMode="auto">
          <a:xfrm>
            <a:off x="3492800" y="784570"/>
            <a:ext cx="5209200" cy="5422209"/>
          </a:xfrm>
          <a:custGeom>
            <a:avLst/>
            <a:gdLst>
              <a:gd name="T0" fmla="*/ 1414 w 1453"/>
              <a:gd name="T1" fmla="*/ 926 h 1512"/>
              <a:gd name="T2" fmla="*/ 1429 w 1453"/>
              <a:gd name="T3" fmla="*/ 558 h 1512"/>
              <a:gd name="T4" fmla="*/ 1394 w 1453"/>
              <a:gd name="T5" fmla="*/ 444 h 1512"/>
              <a:gd name="T6" fmla="*/ 874 w 1453"/>
              <a:gd name="T7" fmla="*/ 42 h 1512"/>
              <a:gd name="T8" fmla="*/ 305 w 1453"/>
              <a:gd name="T9" fmla="*/ 138 h 1512"/>
              <a:gd name="T10" fmla="*/ 71 w 1453"/>
              <a:gd name="T11" fmla="*/ 383 h 1512"/>
              <a:gd name="T12" fmla="*/ 18 w 1453"/>
              <a:gd name="T13" fmla="*/ 775 h 1512"/>
              <a:gd name="T14" fmla="*/ 86 w 1453"/>
              <a:gd name="T15" fmla="*/ 1025 h 1512"/>
              <a:gd name="T16" fmla="*/ 86 w 1453"/>
              <a:gd name="T17" fmla="*/ 1026 h 1512"/>
              <a:gd name="T18" fmla="*/ 426 w 1453"/>
              <a:gd name="T19" fmla="*/ 1412 h 1512"/>
              <a:gd name="T20" fmla="*/ 978 w 1453"/>
              <a:gd name="T21" fmla="*/ 1433 h 1512"/>
              <a:gd name="T22" fmla="*/ 1414 w 1453"/>
              <a:gd name="T23" fmla="*/ 926 h 1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53" h="1512">
                <a:moveTo>
                  <a:pt x="1414" y="926"/>
                </a:moveTo>
                <a:cubicBezTo>
                  <a:pt x="1447" y="801"/>
                  <a:pt x="1453" y="674"/>
                  <a:pt x="1429" y="558"/>
                </a:cubicBezTo>
                <a:cubicBezTo>
                  <a:pt x="1421" y="519"/>
                  <a:pt x="1409" y="480"/>
                  <a:pt x="1394" y="444"/>
                </a:cubicBezTo>
                <a:cubicBezTo>
                  <a:pt x="1309" y="243"/>
                  <a:pt x="1115" y="93"/>
                  <a:pt x="874" y="42"/>
                </a:cubicBezTo>
                <a:cubicBezTo>
                  <a:pt x="675" y="0"/>
                  <a:pt x="472" y="34"/>
                  <a:pt x="305" y="138"/>
                </a:cubicBezTo>
                <a:cubicBezTo>
                  <a:pt x="199" y="204"/>
                  <a:pt x="118" y="289"/>
                  <a:pt x="71" y="383"/>
                </a:cubicBezTo>
                <a:cubicBezTo>
                  <a:pt x="18" y="489"/>
                  <a:pt x="0" y="624"/>
                  <a:pt x="18" y="775"/>
                </a:cubicBezTo>
                <a:cubicBezTo>
                  <a:pt x="30" y="861"/>
                  <a:pt x="52" y="946"/>
                  <a:pt x="86" y="1025"/>
                </a:cubicBezTo>
                <a:cubicBezTo>
                  <a:pt x="86" y="1026"/>
                  <a:pt x="86" y="1026"/>
                  <a:pt x="86" y="1026"/>
                </a:cubicBezTo>
                <a:cubicBezTo>
                  <a:pt x="159" y="1199"/>
                  <a:pt x="277" y="1333"/>
                  <a:pt x="426" y="1412"/>
                </a:cubicBezTo>
                <a:cubicBezTo>
                  <a:pt x="601" y="1505"/>
                  <a:pt x="797" y="1512"/>
                  <a:pt x="978" y="1433"/>
                </a:cubicBezTo>
                <a:cubicBezTo>
                  <a:pt x="1190" y="1342"/>
                  <a:pt x="1353" y="1152"/>
                  <a:pt x="1414" y="926"/>
                </a:cubicBezTo>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p>
        </p:txBody>
      </p:sp>
      <p:sp>
        <p:nvSpPr>
          <p:cNvPr id="2" name="Title 1"/>
          <p:cNvSpPr>
            <a:spLocks noGrp="1"/>
          </p:cNvSpPr>
          <p:nvPr>
            <p:ph type="ctrTitle"/>
          </p:nvPr>
        </p:nvSpPr>
        <p:spPr>
          <a:xfrm>
            <a:off x="3671248" y="2973675"/>
            <a:ext cx="4831307" cy="1044000"/>
          </a:xfrm>
        </p:spPr>
        <p:txBody>
          <a:bodyPr anchor="ctr" anchorCtr="0"/>
          <a:lstStyle>
            <a:lvl1pPr algn="ctr">
              <a:lnSpc>
                <a:spcPts val="3600"/>
              </a:lnSpc>
              <a:defRPr sz="3400">
                <a:solidFill>
                  <a:schemeClr val="tx2"/>
                </a:solidFill>
                <a:latin typeface="+mj-lt"/>
              </a:defRPr>
            </a:lvl1pPr>
          </a:lstStyle>
          <a:p>
            <a:r>
              <a:rPr lang="en-US" smtClean="0"/>
              <a:t>Click to edit Master title style</a:t>
            </a:r>
            <a:endParaRPr lang="en-GB"/>
          </a:p>
        </p:txBody>
      </p:sp>
    </p:spTree>
    <p:extLst>
      <p:ext uri="{BB962C8B-B14F-4D97-AF65-F5344CB8AC3E}">
        <p14:creationId xmlns:p14="http://schemas.microsoft.com/office/powerpoint/2010/main" val="3854254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Option 2">
    <p:bg>
      <p:bgPr>
        <a:blipFill dpi="0" rotWithShape="1">
          <a:blip r:embed="rId2">
            <a:lum/>
          </a:blip>
          <a:srcRect/>
          <a:stretch>
            <a:fillRect l="-31000" r="-31000"/>
          </a:stretch>
        </a:blipFill>
        <a:effectLst/>
      </p:bgPr>
    </p:bg>
    <p:spTree>
      <p:nvGrpSpPr>
        <p:cNvPr id="1" name=""/>
        <p:cNvGrpSpPr/>
        <p:nvPr/>
      </p:nvGrpSpPr>
      <p:grpSpPr>
        <a:xfrm>
          <a:off x="0" y="0"/>
          <a:ext cx="0" cy="0"/>
          <a:chOff x="0" y="0"/>
          <a:chExt cx="0" cy="0"/>
        </a:xfrm>
      </p:grpSpPr>
      <p:sp>
        <p:nvSpPr>
          <p:cNvPr id="4" name="Freeform 3"/>
          <p:cNvSpPr>
            <a:spLocks/>
          </p:cNvSpPr>
          <p:nvPr userDrawn="1"/>
        </p:nvSpPr>
        <p:spPr bwMode="auto">
          <a:xfrm>
            <a:off x="3492800" y="784570"/>
            <a:ext cx="5209200" cy="5422209"/>
          </a:xfrm>
          <a:custGeom>
            <a:avLst/>
            <a:gdLst>
              <a:gd name="T0" fmla="*/ 1414 w 1453"/>
              <a:gd name="T1" fmla="*/ 926 h 1512"/>
              <a:gd name="T2" fmla="*/ 1429 w 1453"/>
              <a:gd name="T3" fmla="*/ 558 h 1512"/>
              <a:gd name="T4" fmla="*/ 1394 w 1453"/>
              <a:gd name="T5" fmla="*/ 444 h 1512"/>
              <a:gd name="T6" fmla="*/ 874 w 1453"/>
              <a:gd name="T7" fmla="*/ 42 h 1512"/>
              <a:gd name="T8" fmla="*/ 305 w 1453"/>
              <a:gd name="T9" fmla="*/ 138 h 1512"/>
              <a:gd name="T10" fmla="*/ 71 w 1453"/>
              <a:gd name="T11" fmla="*/ 383 h 1512"/>
              <a:gd name="T12" fmla="*/ 18 w 1453"/>
              <a:gd name="T13" fmla="*/ 775 h 1512"/>
              <a:gd name="T14" fmla="*/ 86 w 1453"/>
              <a:gd name="T15" fmla="*/ 1025 h 1512"/>
              <a:gd name="T16" fmla="*/ 86 w 1453"/>
              <a:gd name="T17" fmla="*/ 1026 h 1512"/>
              <a:gd name="T18" fmla="*/ 426 w 1453"/>
              <a:gd name="T19" fmla="*/ 1412 h 1512"/>
              <a:gd name="T20" fmla="*/ 978 w 1453"/>
              <a:gd name="T21" fmla="*/ 1433 h 1512"/>
              <a:gd name="T22" fmla="*/ 1414 w 1453"/>
              <a:gd name="T23" fmla="*/ 926 h 1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53" h="1512">
                <a:moveTo>
                  <a:pt x="1414" y="926"/>
                </a:moveTo>
                <a:cubicBezTo>
                  <a:pt x="1447" y="801"/>
                  <a:pt x="1453" y="674"/>
                  <a:pt x="1429" y="558"/>
                </a:cubicBezTo>
                <a:cubicBezTo>
                  <a:pt x="1421" y="519"/>
                  <a:pt x="1409" y="480"/>
                  <a:pt x="1394" y="444"/>
                </a:cubicBezTo>
                <a:cubicBezTo>
                  <a:pt x="1309" y="243"/>
                  <a:pt x="1115" y="93"/>
                  <a:pt x="874" y="42"/>
                </a:cubicBezTo>
                <a:cubicBezTo>
                  <a:pt x="675" y="0"/>
                  <a:pt x="472" y="34"/>
                  <a:pt x="305" y="138"/>
                </a:cubicBezTo>
                <a:cubicBezTo>
                  <a:pt x="199" y="204"/>
                  <a:pt x="118" y="289"/>
                  <a:pt x="71" y="383"/>
                </a:cubicBezTo>
                <a:cubicBezTo>
                  <a:pt x="18" y="489"/>
                  <a:pt x="0" y="624"/>
                  <a:pt x="18" y="775"/>
                </a:cubicBezTo>
                <a:cubicBezTo>
                  <a:pt x="30" y="861"/>
                  <a:pt x="52" y="946"/>
                  <a:pt x="86" y="1025"/>
                </a:cubicBezTo>
                <a:cubicBezTo>
                  <a:pt x="86" y="1026"/>
                  <a:pt x="86" y="1026"/>
                  <a:pt x="86" y="1026"/>
                </a:cubicBezTo>
                <a:cubicBezTo>
                  <a:pt x="159" y="1199"/>
                  <a:pt x="277" y="1333"/>
                  <a:pt x="426" y="1412"/>
                </a:cubicBezTo>
                <a:cubicBezTo>
                  <a:pt x="601" y="1505"/>
                  <a:pt x="797" y="1512"/>
                  <a:pt x="978" y="1433"/>
                </a:cubicBezTo>
                <a:cubicBezTo>
                  <a:pt x="1190" y="1342"/>
                  <a:pt x="1353" y="1152"/>
                  <a:pt x="1414" y="926"/>
                </a:cubicBezTo>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p>
        </p:txBody>
      </p:sp>
      <p:sp>
        <p:nvSpPr>
          <p:cNvPr id="5" name="Title 1"/>
          <p:cNvSpPr>
            <a:spLocks noGrp="1"/>
          </p:cNvSpPr>
          <p:nvPr>
            <p:ph type="ctrTitle"/>
          </p:nvPr>
        </p:nvSpPr>
        <p:spPr>
          <a:xfrm>
            <a:off x="3671248" y="2973675"/>
            <a:ext cx="4831307" cy="1044000"/>
          </a:xfrm>
        </p:spPr>
        <p:txBody>
          <a:bodyPr anchor="ctr" anchorCtr="0"/>
          <a:lstStyle>
            <a:lvl1pPr algn="ctr">
              <a:lnSpc>
                <a:spcPts val="3600"/>
              </a:lnSpc>
              <a:defRPr sz="3400">
                <a:solidFill>
                  <a:schemeClr val="tx2"/>
                </a:solidFill>
                <a:latin typeface="+mj-lt"/>
              </a:defRPr>
            </a:lvl1pPr>
          </a:lstStyle>
          <a:p>
            <a:r>
              <a:rPr lang="en-US" smtClean="0"/>
              <a:t>Click to edit Master title style</a:t>
            </a:r>
            <a:endParaRPr lang="en-GB"/>
          </a:p>
        </p:txBody>
      </p:sp>
    </p:spTree>
    <p:extLst>
      <p:ext uri="{BB962C8B-B14F-4D97-AF65-F5344CB8AC3E}">
        <p14:creationId xmlns:p14="http://schemas.microsoft.com/office/powerpoint/2010/main" val="38352509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Divider Option 3">
    <p:bg>
      <p:bgPr>
        <a:blipFill dpi="0" rotWithShape="1">
          <a:blip r:embed="rId2">
            <a:lum/>
          </a:blip>
          <a:srcRect/>
          <a:stretch>
            <a:fillRect l="-38000" r="-38000"/>
          </a:stretch>
        </a:blipFill>
        <a:effectLst/>
      </p:bgPr>
    </p:bg>
    <p:spTree>
      <p:nvGrpSpPr>
        <p:cNvPr id="1" name=""/>
        <p:cNvGrpSpPr/>
        <p:nvPr/>
      </p:nvGrpSpPr>
      <p:grpSpPr>
        <a:xfrm>
          <a:off x="0" y="0"/>
          <a:ext cx="0" cy="0"/>
          <a:chOff x="0" y="0"/>
          <a:chExt cx="0" cy="0"/>
        </a:xfrm>
      </p:grpSpPr>
      <p:sp>
        <p:nvSpPr>
          <p:cNvPr id="6" name="Freeform 5"/>
          <p:cNvSpPr>
            <a:spLocks/>
          </p:cNvSpPr>
          <p:nvPr userDrawn="1"/>
        </p:nvSpPr>
        <p:spPr bwMode="auto">
          <a:xfrm>
            <a:off x="3491400" y="784495"/>
            <a:ext cx="5209200" cy="5422209"/>
          </a:xfrm>
          <a:custGeom>
            <a:avLst/>
            <a:gdLst>
              <a:gd name="T0" fmla="*/ 1414 w 1453"/>
              <a:gd name="T1" fmla="*/ 926 h 1512"/>
              <a:gd name="T2" fmla="*/ 1429 w 1453"/>
              <a:gd name="T3" fmla="*/ 558 h 1512"/>
              <a:gd name="T4" fmla="*/ 1394 w 1453"/>
              <a:gd name="T5" fmla="*/ 444 h 1512"/>
              <a:gd name="T6" fmla="*/ 874 w 1453"/>
              <a:gd name="T7" fmla="*/ 42 h 1512"/>
              <a:gd name="T8" fmla="*/ 305 w 1453"/>
              <a:gd name="T9" fmla="*/ 138 h 1512"/>
              <a:gd name="T10" fmla="*/ 71 w 1453"/>
              <a:gd name="T11" fmla="*/ 383 h 1512"/>
              <a:gd name="T12" fmla="*/ 18 w 1453"/>
              <a:gd name="T13" fmla="*/ 775 h 1512"/>
              <a:gd name="T14" fmla="*/ 86 w 1453"/>
              <a:gd name="T15" fmla="*/ 1025 h 1512"/>
              <a:gd name="T16" fmla="*/ 86 w 1453"/>
              <a:gd name="T17" fmla="*/ 1026 h 1512"/>
              <a:gd name="T18" fmla="*/ 426 w 1453"/>
              <a:gd name="T19" fmla="*/ 1412 h 1512"/>
              <a:gd name="T20" fmla="*/ 978 w 1453"/>
              <a:gd name="T21" fmla="*/ 1433 h 1512"/>
              <a:gd name="T22" fmla="*/ 1414 w 1453"/>
              <a:gd name="T23" fmla="*/ 926 h 1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53" h="1512">
                <a:moveTo>
                  <a:pt x="1414" y="926"/>
                </a:moveTo>
                <a:cubicBezTo>
                  <a:pt x="1447" y="801"/>
                  <a:pt x="1453" y="674"/>
                  <a:pt x="1429" y="558"/>
                </a:cubicBezTo>
                <a:cubicBezTo>
                  <a:pt x="1421" y="519"/>
                  <a:pt x="1409" y="480"/>
                  <a:pt x="1394" y="444"/>
                </a:cubicBezTo>
                <a:cubicBezTo>
                  <a:pt x="1309" y="243"/>
                  <a:pt x="1115" y="93"/>
                  <a:pt x="874" y="42"/>
                </a:cubicBezTo>
                <a:cubicBezTo>
                  <a:pt x="675" y="0"/>
                  <a:pt x="472" y="34"/>
                  <a:pt x="305" y="138"/>
                </a:cubicBezTo>
                <a:cubicBezTo>
                  <a:pt x="199" y="204"/>
                  <a:pt x="118" y="289"/>
                  <a:pt x="71" y="383"/>
                </a:cubicBezTo>
                <a:cubicBezTo>
                  <a:pt x="18" y="489"/>
                  <a:pt x="0" y="624"/>
                  <a:pt x="18" y="775"/>
                </a:cubicBezTo>
                <a:cubicBezTo>
                  <a:pt x="30" y="861"/>
                  <a:pt x="52" y="946"/>
                  <a:pt x="86" y="1025"/>
                </a:cubicBezTo>
                <a:cubicBezTo>
                  <a:pt x="86" y="1026"/>
                  <a:pt x="86" y="1026"/>
                  <a:pt x="86" y="1026"/>
                </a:cubicBezTo>
                <a:cubicBezTo>
                  <a:pt x="159" y="1199"/>
                  <a:pt x="277" y="1333"/>
                  <a:pt x="426" y="1412"/>
                </a:cubicBezTo>
                <a:cubicBezTo>
                  <a:pt x="601" y="1505"/>
                  <a:pt x="797" y="1512"/>
                  <a:pt x="978" y="1433"/>
                </a:cubicBezTo>
                <a:cubicBezTo>
                  <a:pt x="1190" y="1342"/>
                  <a:pt x="1353" y="1152"/>
                  <a:pt x="1414" y="926"/>
                </a:cubicBezTo>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p>
        </p:txBody>
      </p:sp>
      <p:sp>
        <p:nvSpPr>
          <p:cNvPr id="4" name="Title 1"/>
          <p:cNvSpPr>
            <a:spLocks noGrp="1"/>
          </p:cNvSpPr>
          <p:nvPr>
            <p:ph type="ctrTitle"/>
          </p:nvPr>
        </p:nvSpPr>
        <p:spPr>
          <a:xfrm>
            <a:off x="3671248" y="2973675"/>
            <a:ext cx="4831307" cy="1044000"/>
          </a:xfrm>
        </p:spPr>
        <p:txBody>
          <a:bodyPr anchor="ctr" anchorCtr="0"/>
          <a:lstStyle>
            <a:lvl1pPr algn="ctr">
              <a:lnSpc>
                <a:spcPts val="3600"/>
              </a:lnSpc>
              <a:defRPr sz="3400">
                <a:solidFill>
                  <a:schemeClr val="tx2"/>
                </a:solidFill>
                <a:latin typeface="+mj-lt"/>
              </a:defRPr>
            </a:lvl1pPr>
          </a:lstStyle>
          <a:p>
            <a:r>
              <a:rPr lang="en-US" smtClean="0"/>
              <a:t>Click to edit Master title style</a:t>
            </a:r>
            <a:endParaRPr lang="en-GB"/>
          </a:p>
        </p:txBody>
      </p:sp>
    </p:spTree>
    <p:extLst>
      <p:ext uri="{BB962C8B-B14F-4D97-AF65-F5344CB8AC3E}">
        <p14:creationId xmlns:p14="http://schemas.microsoft.com/office/powerpoint/2010/main" val="3990348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Divider Option 4">
    <p:bg>
      <p:bgPr>
        <a:blipFill dpi="0" rotWithShape="1">
          <a:blip r:embed="rId2">
            <a:lum/>
          </a:blip>
          <a:srcRect/>
          <a:stretch>
            <a:fillRect l="-28000" r="-28000"/>
          </a:stretch>
        </a:blipFill>
        <a:effectLst/>
      </p:bgPr>
    </p:bg>
    <p:spTree>
      <p:nvGrpSpPr>
        <p:cNvPr id="1" name=""/>
        <p:cNvGrpSpPr/>
        <p:nvPr/>
      </p:nvGrpSpPr>
      <p:grpSpPr>
        <a:xfrm>
          <a:off x="0" y="0"/>
          <a:ext cx="0" cy="0"/>
          <a:chOff x="0" y="0"/>
          <a:chExt cx="0" cy="0"/>
        </a:xfrm>
      </p:grpSpPr>
      <p:sp>
        <p:nvSpPr>
          <p:cNvPr id="4" name="Freeform 3"/>
          <p:cNvSpPr>
            <a:spLocks/>
          </p:cNvSpPr>
          <p:nvPr userDrawn="1"/>
        </p:nvSpPr>
        <p:spPr bwMode="auto">
          <a:xfrm>
            <a:off x="3492800" y="784570"/>
            <a:ext cx="5209200" cy="5422209"/>
          </a:xfrm>
          <a:custGeom>
            <a:avLst/>
            <a:gdLst>
              <a:gd name="T0" fmla="*/ 1414 w 1453"/>
              <a:gd name="T1" fmla="*/ 926 h 1512"/>
              <a:gd name="T2" fmla="*/ 1429 w 1453"/>
              <a:gd name="T3" fmla="*/ 558 h 1512"/>
              <a:gd name="T4" fmla="*/ 1394 w 1453"/>
              <a:gd name="T5" fmla="*/ 444 h 1512"/>
              <a:gd name="T6" fmla="*/ 874 w 1453"/>
              <a:gd name="T7" fmla="*/ 42 h 1512"/>
              <a:gd name="T8" fmla="*/ 305 w 1453"/>
              <a:gd name="T9" fmla="*/ 138 h 1512"/>
              <a:gd name="T10" fmla="*/ 71 w 1453"/>
              <a:gd name="T11" fmla="*/ 383 h 1512"/>
              <a:gd name="T12" fmla="*/ 18 w 1453"/>
              <a:gd name="T13" fmla="*/ 775 h 1512"/>
              <a:gd name="T14" fmla="*/ 86 w 1453"/>
              <a:gd name="T15" fmla="*/ 1025 h 1512"/>
              <a:gd name="T16" fmla="*/ 86 w 1453"/>
              <a:gd name="T17" fmla="*/ 1026 h 1512"/>
              <a:gd name="T18" fmla="*/ 426 w 1453"/>
              <a:gd name="T19" fmla="*/ 1412 h 1512"/>
              <a:gd name="T20" fmla="*/ 978 w 1453"/>
              <a:gd name="T21" fmla="*/ 1433 h 1512"/>
              <a:gd name="T22" fmla="*/ 1414 w 1453"/>
              <a:gd name="T23" fmla="*/ 926 h 1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53" h="1512">
                <a:moveTo>
                  <a:pt x="1414" y="926"/>
                </a:moveTo>
                <a:cubicBezTo>
                  <a:pt x="1447" y="801"/>
                  <a:pt x="1453" y="674"/>
                  <a:pt x="1429" y="558"/>
                </a:cubicBezTo>
                <a:cubicBezTo>
                  <a:pt x="1421" y="519"/>
                  <a:pt x="1409" y="480"/>
                  <a:pt x="1394" y="444"/>
                </a:cubicBezTo>
                <a:cubicBezTo>
                  <a:pt x="1309" y="243"/>
                  <a:pt x="1115" y="93"/>
                  <a:pt x="874" y="42"/>
                </a:cubicBezTo>
                <a:cubicBezTo>
                  <a:pt x="675" y="0"/>
                  <a:pt x="472" y="34"/>
                  <a:pt x="305" y="138"/>
                </a:cubicBezTo>
                <a:cubicBezTo>
                  <a:pt x="199" y="204"/>
                  <a:pt x="118" y="289"/>
                  <a:pt x="71" y="383"/>
                </a:cubicBezTo>
                <a:cubicBezTo>
                  <a:pt x="18" y="489"/>
                  <a:pt x="0" y="624"/>
                  <a:pt x="18" y="775"/>
                </a:cubicBezTo>
                <a:cubicBezTo>
                  <a:pt x="30" y="861"/>
                  <a:pt x="52" y="946"/>
                  <a:pt x="86" y="1025"/>
                </a:cubicBezTo>
                <a:cubicBezTo>
                  <a:pt x="86" y="1026"/>
                  <a:pt x="86" y="1026"/>
                  <a:pt x="86" y="1026"/>
                </a:cubicBezTo>
                <a:cubicBezTo>
                  <a:pt x="159" y="1199"/>
                  <a:pt x="277" y="1333"/>
                  <a:pt x="426" y="1412"/>
                </a:cubicBezTo>
                <a:cubicBezTo>
                  <a:pt x="601" y="1505"/>
                  <a:pt x="797" y="1512"/>
                  <a:pt x="978" y="1433"/>
                </a:cubicBezTo>
                <a:cubicBezTo>
                  <a:pt x="1190" y="1342"/>
                  <a:pt x="1353" y="1152"/>
                  <a:pt x="1414" y="926"/>
                </a:cubicBezTo>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p>
        </p:txBody>
      </p:sp>
      <p:sp>
        <p:nvSpPr>
          <p:cNvPr id="5" name="Title 1"/>
          <p:cNvSpPr>
            <a:spLocks noGrp="1"/>
          </p:cNvSpPr>
          <p:nvPr>
            <p:ph type="ctrTitle"/>
          </p:nvPr>
        </p:nvSpPr>
        <p:spPr>
          <a:xfrm>
            <a:off x="3671248" y="2973675"/>
            <a:ext cx="4831307" cy="1044000"/>
          </a:xfrm>
        </p:spPr>
        <p:txBody>
          <a:bodyPr anchor="ctr" anchorCtr="0"/>
          <a:lstStyle>
            <a:lvl1pPr algn="ctr">
              <a:lnSpc>
                <a:spcPts val="3600"/>
              </a:lnSpc>
              <a:defRPr sz="3400">
                <a:solidFill>
                  <a:schemeClr val="tx2"/>
                </a:solidFill>
                <a:latin typeface="+mj-lt"/>
              </a:defRPr>
            </a:lvl1pPr>
          </a:lstStyle>
          <a:p>
            <a:r>
              <a:rPr lang="en-US" smtClean="0"/>
              <a:t>Click to edit Master title style</a:t>
            </a:r>
            <a:endParaRPr lang="en-GB"/>
          </a:p>
        </p:txBody>
      </p:sp>
    </p:spTree>
    <p:extLst>
      <p:ext uri="{BB962C8B-B14F-4D97-AF65-F5344CB8AC3E}">
        <p14:creationId xmlns:p14="http://schemas.microsoft.com/office/powerpoint/2010/main" val="18559061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Divider Option 5">
    <p:bg>
      <p:bgPr>
        <a:blipFill dpi="0" rotWithShape="1">
          <a:blip r:embed="rId2">
            <a:lum/>
          </a:blip>
          <a:srcRect/>
          <a:stretch>
            <a:fillRect l="-12000" r="-12000"/>
          </a:stretch>
        </a:blipFill>
        <a:effectLst/>
      </p:bgPr>
    </p:bg>
    <p:spTree>
      <p:nvGrpSpPr>
        <p:cNvPr id="1" name=""/>
        <p:cNvGrpSpPr/>
        <p:nvPr/>
      </p:nvGrpSpPr>
      <p:grpSpPr>
        <a:xfrm>
          <a:off x="0" y="0"/>
          <a:ext cx="0" cy="0"/>
          <a:chOff x="0" y="0"/>
          <a:chExt cx="0" cy="0"/>
        </a:xfrm>
      </p:grpSpPr>
      <p:sp>
        <p:nvSpPr>
          <p:cNvPr id="4" name="Freeform 3"/>
          <p:cNvSpPr>
            <a:spLocks/>
          </p:cNvSpPr>
          <p:nvPr userDrawn="1"/>
        </p:nvSpPr>
        <p:spPr bwMode="auto">
          <a:xfrm>
            <a:off x="3492800" y="784570"/>
            <a:ext cx="5209200" cy="5422209"/>
          </a:xfrm>
          <a:custGeom>
            <a:avLst/>
            <a:gdLst>
              <a:gd name="T0" fmla="*/ 1414 w 1453"/>
              <a:gd name="T1" fmla="*/ 926 h 1512"/>
              <a:gd name="T2" fmla="*/ 1429 w 1453"/>
              <a:gd name="T3" fmla="*/ 558 h 1512"/>
              <a:gd name="T4" fmla="*/ 1394 w 1453"/>
              <a:gd name="T5" fmla="*/ 444 h 1512"/>
              <a:gd name="T6" fmla="*/ 874 w 1453"/>
              <a:gd name="T7" fmla="*/ 42 h 1512"/>
              <a:gd name="T8" fmla="*/ 305 w 1453"/>
              <a:gd name="T9" fmla="*/ 138 h 1512"/>
              <a:gd name="T10" fmla="*/ 71 w 1453"/>
              <a:gd name="T11" fmla="*/ 383 h 1512"/>
              <a:gd name="T12" fmla="*/ 18 w 1453"/>
              <a:gd name="T13" fmla="*/ 775 h 1512"/>
              <a:gd name="T14" fmla="*/ 86 w 1453"/>
              <a:gd name="T15" fmla="*/ 1025 h 1512"/>
              <a:gd name="T16" fmla="*/ 86 w 1453"/>
              <a:gd name="T17" fmla="*/ 1026 h 1512"/>
              <a:gd name="T18" fmla="*/ 426 w 1453"/>
              <a:gd name="T19" fmla="*/ 1412 h 1512"/>
              <a:gd name="T20" fmla="*/ 978 w 1453"/>
              <a:gd name="T21" fmla="*/ 1433 h 1512"/>
              <a:gd name="T22" fmla="*/ 1414 w 1453"/>
              <a:gd name="T23" fmla="*/ 926 h 1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53" h="1512">
                <a:moveTo>
                  <a:pt x="1414" y="926"/>
                </a:moveTo>
                <a:cubicBezTo>
                  <a:pt x="1447" y="801"/>
                  <a:pt x="1453" y="674"/>
                  <a:pt x="1429" y="558"/>
                </a:cubicBezTo>
                <a:cubicBezTo>
                  <a:pt x="1421" y="519"/>
                  <a:pt x="1409" y="480"/>
                  <a:pt x="1394" y="444"/>
                </a:cubicBezTo>
                <a:cubicBezTo>
                  <a:pt x="1309" y="243"/>
                  <a:pt x="1115" y="93"/>
                  <a:pt x="874" y="42"/>
                </a:cubicBezTo>
                <a:cubicBezTo>
                  <a:pt x="675" y="0"/>
                  <a:pt x="472" y="34"/>
                  <a:pt x="305" y="138"/>
                </a:cubicBezTo>
                <a:cubicBezTo>
                  <a:pt x="199" y="204"/>
                  <a:pt x="118" y="289"/>
                  <a:pt x="71" y="383"/>
                </a:cubicBezTo>
                <a:cubicBezTo>
                  <a:pt x="18" y="489"/>
                  <a:pt x="0" y="624"/>
                  <a:pt x="18" y="775"/>
                </a:cubicBezTo>
                <a:cubicBezTo>
                  <a:pt x="30" y="861"/>
                  <a:pt x="52" y="946"/>
                  <a:pt x="86" y="1025"/>
                </a:cubicBezTo>
                <a:cubicBezTo>
                  <a:pt x="86" y="1026"/>
                  <a:pt x="86" y="1026"/>
                  <a:pt x="86" y="1026"/>
                </a:cubicBezTo>
                <a:cubicBezTo>
                  <a:pt x="159" y="1199"/>
                  <a:pt x="277" y="1333"/>
                  <a:pt x="426" y="1412"/>
                </a:cubicBezTo>
                <a:cubicBezTo>
                  <a:pt x="601" y="1505"/>
                  <a:pt x="797" y="1512"/>
                  <a:pt x="978" y="1433"/>
                </a:cubicBezTo>
                <a:cubicBezTo>
                  <a:pt x="1190" y="1342"/>
                  <a:pt x="1353" y="1152"/>
                  <a:pt x="1414" y="926"/>
                </a:cubicBezTo>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p>
        </p:txBody>
      </p:sp>
      <p:sp>
        <p:nvSpPr>
          <p:cNvPr id="5" name="Title 1"/>
          <p:cNvSpPr>
            <a:spLocks noGrp="1"/>
          </p:cNvSpPr>
          <p:nvPr>
            <p:ph type="ctrTitle"/>
          </p:nvPr>
        </p:nvSpPr>
        <p:spPr>
          <a:xfrm>
            <a:off x="3671248" y="2973675"/>
            <a:ext cx="4831307" cy="1044000"/>
          </a:xfrm>
        </p:spPr>
        <p:txBody>
          <a:bodyPr anchor="ctr" anchorCtr="0"/>
          <a:lstStyle>
            <a:lvl1pPr algn="ctr">
              <a:lnSpc>
                <a:spcPts val="3600"/>
              </a:lnSpc>
              <a:defRPr sz="3400">
                <a:solidFill>
                  <a:schemeClr val="tx2"/>
                </a:solidFill>
                <a:latin typeface="+mj-lt"/>
              </a:defRPr>
            </a:lvl1pPr>
          </a:lstStyle>
          <a:p>
            <a:r>
              <a:rPr lang="en-US" smtClean="0"/>
              <a:t>Click to edit Master title style</a:t>
            </a:r>
            <a:endParaRPr lang="en-GB"/>
          </a:p>
        </p:txBody>
      </p:sp>
    </p:spTree>
    <p:extLst>
      <p:ext uri="{BB962C8B-B14F-4D97-AF65-F5344CB8AC3E}">
        <p14:creationId xmlns:p14="http://schemas.microsoft.com/office/powerpoint/2010/main" val="4193484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3888" y="417600"/>
            <a:ext cx="10944225" cy="906375"/>
          </a:xfrm>
          <a:prstGeom prst="rect">
            <a:avLst/>
          </a:prstGeom>
        </p:spPr>
        <p:txBody>
          <a:bodyPr vert="horz" lIns="0" tIns="0" rIns="0" bIns="0" rtlCol="0" anchor="t" anchorCtr="0">
            <a:no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623888" y="1704975"/>
            <a:ext cx="10944225" cy="4285174"/>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endParaRPr lang="en-GB" dirty="0"/>
          </a:p>
        </p:txBody>
      </p:sp>
      <p:cxnSp>
        <p:nvCxnSpPr>
          <p:cNvPr id="5" name="Straight Connector 4"/>
          <p:cNvCxnSpPr/>
          <p:nvPr userDrawn="1"/>
        </p:nvCxnSpPr>
        <p:spPr>
          <a:xfrm>
            <a:off x="11342478" y="6520020"/>
            <a:ext cx="0" cy="86400"/>
          </a:xfrm>
          <a:prstGeom prst="line">
            <a:avLst/>
          </a:prstGeom>
          <a:ln w="6350">
            <a:solidFill>
              <a:schemeClr val="bg2"/>
            </a:solidFill>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4"/>
          </p:nvPr>
        </p:nvSpPr>
        <p:spPr>
          <a:xfrm>
            <a:off x="11386109" y="6515931"/>
            <a:ext cx="166321" cy="110332"/>
          </a:xfrm>
          <a:prstGeom prst="rect">
            <a:avLst/>
          </a:prstGeom>
        </p:spPr>
        <p:txBody>
          <a:bodyPr vert="horz" lIns="0" tIns="0" rIns="0" bIns="0" rtlCol="0" anchor="ctr" anchorCtr="0"/>
          <a:lstStyle>
            <a:lvl1pPr algn="l">
              <a:defRPr sz="800" b="1">
                <a:solidFill>
                  <a:schemeClr val="bg2"/>
                </a:solidFill>
                <a:latin typeface="+mn-lt"/>
                <a:ea typeface="Lato Light" panose="020F0502020204030203" pitchFamily="34" charset="0"/>
                <a:cs typeface="Lato Light" panose="020F0502020204030203" pitchFamily="34" charset="0"/>
              </a:defRPr>
            </a:lvl1pPr>
          </a:lstStyle>
          <a:p>
            <a:fld id="{DDBE135E-2566-4748-853C-8A3B78F0FB00}" type="slidenum">
              <a:rPr lang="en-GB" smtClean="0"/>
              <a:pPr/>
              <a:t>‹#›</a:t>
            </a:fld>
            <a:endParaRPr lang="en-GB" dirty="0"/>
          </a:p>
        </p:txBody>
      </p:sp>
      <p:pic>
        <p:nvPicPr>
          <p:cNvPr id="7" name="Picture 6"/>
          <p:cNvPicPr>
            <a:picLocks noChangeAspect="1"/>
          </p:cNvPicPr>
          <p:nvPr userDrawn="1"/>
        </p:nvPicPr>
        <p:blipFill>
          <a:blip r:embed="rId36" cstate="print">
            <a:extLst>
              <a:ext uri="{28A0092B-C50C-407E-A947-70E740481C1C}">
                <a14:useLocalDpi xmlns:a14="http://schemas.microsoft.com/office/drawing/2010/main" val="0"/>
              </a:ext>
            </a:extLst>
          </a:blip>
          <a:stretch>
            <a:fillRect/>
          </a:stretch>
        </p:blipFill>
        <p:spPr>
          <a:xfrm>
            <a:off x="622609" y="6376789"/>
            <a:ext cx="926438" cy="282488"/>
          </a:xfrm>
          <a:prstGeom prst="rect">
            <a:avLst/>
          </a:prstGeom>
        </p:spPr>
      </p:pic>
      <p:sp>
        <p:nvSpPr>
          <p:cNvPr id="4" name="Footer Placeholder 3"/>
          <p:cNvSpPr>
            <a:spLocks noGrp="1"/>
          </p:cNvSpPr>
          <p:nvPr>
            <p:ph type="ftr" sz="quarter" idx="3"/>
          </p:nvPr>
        </p:nvSpPr>
        <p:spPr>
          <a:xfrm>
            <a:off x="8915088" y="6515931"/>
            <a:ext cx="2390822" cy="110332"/>
          </a:xfrm>
          <a:prstGeom prst="rect">
            <a:avLst/>
          </a:prstGeom>
        </p:spPr>
        <p:txBody>
          <a:bodyPr vert="horz" lIns="0" tIns="0" rIns="0" bIns="0" rtlCol="0" anchor="ctr"/>
          <a:lstStyle>
            <a:lvl1pPr algn="r">
              <a:defRPr sz="700" b="1">
                <a:solidFill>
                  <a:schemeClr val="bg2"/>
                </a:solidFill>
              </a:defRPr>
            </a:lvl1pPr>
          </a:lstStyle>
          <a:p>
            <a:r>
              <a:rPr lang="en-GB" smtClean="0"/>
              <a:t>Presentation Title Arial Bold 7 pt</a:t>
            </a:r>
            <a:endParaRPr lang="en-GB" dirty="0"/>
          </a:p>
        </p:txBody>
      </p:sp>
    </p:spTree>
    <p:extLst>
      <p:ext uri="{BB962C8B-B14F-4D97-AF65-F5344CB8AC3E}">
        <p14:creationId xmlns:p14="http://schemas.microsoft.com/office/powerpoint/2010/main" val="1071066575"/>
      </p:ext>
    </p:extLst>
  </p:cSld>
  <p:clrMap bg1="lt1" tx1="dk1" bg2="lt2" tx2="dk2" accent1="accent1" accent2="accent2" accent3="accent3" accent4="accent4" accent5="accent5" accent6="accent6" hlink="hlink" folHlink="folHlink"/>
  <p:sldLayoutIdLst>
    <p:sldLayoutId id="2147483702" r:id="rId1"/>
    <p:sldLayoutId id="2147483716" r:id="rId2"/>
    <p:sldLayoutId id="2147483717" r:id="rId3"/>
    <p:sldLayoutId id="2147483703" r:id="rId4"/>
    <p:sldLayoutId id="2147483736" r:id="rId5"/>
    <p:sldLayoutId id="2147483737" r:id="rId6"/>
    <p:sldLayoutId id="2147483738" r:id="rId7"/>
    <p:sldLayoutId id="2147483739" r:id="rId8"/>
    <p:sldLayoutId id="2147483667" r:id="rId9"/>
    <p:sldLayoutId id="2147483740" r:id="rId10"/>
    <p:sldLayoutId id="2147483718" r:id="rId11"/>
    <p:sldLayoutId id="2147483719" r:id="rId12"/>
    <p:sldLayoutId id="2147483720" r:id="rId13"/>
    <p:sldLayoutId id="2147483721" r:id="rId14"/>
    <p:sldLayoutId id="2147483728" r:id="rId15"/>
    <p:sldLayoutId id="2147483723" r:id="rId16"/>
    <p:sldLayoutId id="2147483676" r:id="rId17"/>
    <p:sldLayoutId id="2147483691" r:id="rId18"/>
    <p:sldLayoutId id="2147483729" r:id="rId19"/>
    <p:sldLayoutId id="2147483730" r:id="rId20"/>
    <p:sldLayoutId id="2147483726" r:id="rId21"/>
    <p:sldLayoutId id="2147483731" r:id="rId22"/>
    <p:sldLayoutId id="2147483732" r:id="rId23"/>
    <p:sldLayoutId id="2147483682" r:id="rId24"/>
    <p:sldLayoutId id="2147483695" r:id="rId25"/>
    <p:sldLayoutId id="2147483698" r:id="rId26"/>
    <p:sldLayoutId id="2147483694" r:id="rId27"/>
    <p:sldLayoutId id="2147483654" r:id="rId28"/>
    <p:sldLayoutId id="2147483727" r:id="rId29"/>
    <p:sldLayoutId id="2147483733" r:id="rId30"/>
    <p:sldLayoutId id="2147483663" r:id="rId31"/>
    <p:sldLayoutId id="2147483734" r:id="rId32"/>
    <p:sldLayoutId id="2147483735" r:id="rId33"/>
    <p:sldLayoutId id="2147483741" r:id="rId3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dt="0"/>
  <p:txStyles>
    <p:titleStyle>
      <a:lvl1pPr algn="l" defTabSz="914400" rtl="0" eaLnBrk="1" latinLnBrk="0" hangingPunct="1">
        <a:lnSpc>
          <a:spcPts val="4000"/>
        </a:lnSpc>
        <a:spcBef>
          <a:spcPct val="0"/>
        </a:spcBef>
        <a:buNone/>
        <a:defRPr sz="3600" b="1" kern="1200">
          <a:solidFill>
            <a:schemeClr val="tx2"/>
          </a:solidFill>
          <a:latin typeface="+mj-lt"/>
          <a:ea typeface="+mj-ea"/>
          <a:cs typeface="+mj-cs"/>
        </a:defRPr>
      </a:lvl1pPr>
    </p:titleStyle>
    <p:bodyStyle>
      <a:lvl1pPr marL="0" indent="0" algn="l" defTabSz="914400" rtl="0" eaLnBrk="1" latinLnBrk="0" hangingPunct="1">
        <a:lnSpc>
          <a:spcPts val="2200"/>
        </a:lnSpc>
        <a:spcBef>
          <a:spcPts val="0"/>
        </a:spcBef>
        <a:spcAft>
          <a:spcPts val="0"/>
        </a:spcAft>
        <a:buFont typeface="Arial" pitchFamily="34" charset="0"/>
        <a:buNone/>
        <a:defRPr sz="1800" b="0" i="0" kern="1200">
          <a:solidFill>
            <a:schemeClr val="tx1"/>
          </a:solidFill>
          <a:latin typeface="+mn-lt"/>
          <a:ea typeface="Lato Medium" panose="020F0502020204030203" pitchFamily="34" charset="0"/>
          <a:cs typeface="Lato Medium" panose="020F0502020204030203" pitchFamily="34" charset="0"/>
        </a:defRPr>
      </a:lvl1pPr>
      <a:lvl2pPr marL="180975" indent="-180975" algn="l" defTabSz="914400" rtl="0" eaLnBrk="1" latinLnBrk="0" hangingPunct="1">
        <a:lnSpc>
          <a:spcPts val="2200"/>
        </a:lnSpc>
        <a:spcBef>
          <a:spcPts val="0"/>
        </a:spcBef>
        <a:spcAft>
          <a:spcPts val="0"/>
        </a:spcAft>
        <a:buClr>
          <a:schemeClr val="bg2"/>
        </a:buClr>
        <a:buFont typeface="Arial" panose="020B0604020202020204" pitchFamily="34" charset="0"/>
        <a:buChar char="•"/>
        <a:defRPr sz="1800" b="0" i="0" kern="1200">
          <a:solidFill>
            <a:schemeClr val="tx1"/>
          </a:solidFill>
          <a:latin typeface="+mn-lt"/>
          <a:ea typeface="+mn-ea"/>
          <a:cs typeface="+mn-cs"/>
        </a:defRPr>
      </a:lvl2pPr>
      <a:lvl3pPr marL="352425" indent="-171450" algn="l" defTabSz="914400" rtl="0" eaLnBrk="1" latinLnBrk="0" hangingPunct="1">
        <a:lnSpc>
          <a:spcPts val="2200"/>
        </a:lnSpc>
        <a:spcBef>
          <a:spcPts val="0"/>
        </a:spcBef>
        <a:spcAft>
          <a:spcPts val="0"/>
        </a:spcAft>
        <a:buClr>
          <a:schemeClr val="accent4"/>
        </a:buClr>
        <a:buFont typeface="Arial" panose="020B0604020202020204" pitchFamily="34" charset="0"/>
        <a:buChar char="‒"/>
        <a:defRPr sz="1800" b="0" i="0" kern="1200">
          <a:solidFill>
            <a:schemeClr val="tx1"/>
          </a:solidFill>
          <a:latin typeface="+mn-lt"/>
          <a:ea typeface="+mn-ea"/>
          <a:cs typeface="+mn-cs"/>
        </a:defRPr>
      </a:lvl3pPr>
      <a:lvl4pPr marL="781050" indent="0" algn="l" defTabSz="914400" rtl="0" eaLnBrk="1" latinLnBrk="0" hangingPunct="1">
        <a:lnSpc>
          <a:spcPts val="1500"/>
        </a:lnSpc>
        <a:spcBef>
          <a:spcPts val="0"/>
        </a:spcBef>
        <a:spcAft>
          <a:spcPts val="850"/>
        </a:spcAft>
        <a:buClr>
          <a:schemeClr val="tx1"/>
        </a:buClr>
        <a:buFont typeface="Arial" pitchFamily="34" charset="0"/>
        <a:buNone/>
        <a:defRPr sz="1200" kern="1200">
          <a:solidFill>
            <a:schemeClr val="bg2"/>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93" userDrawn="1">
          <p15:clr>
            <a:srgbClr val="F26B43"/>
          </p15:clr>
        </p15:guide>
        <p15:guide id="2" pos="7287"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27.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34.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28.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3" Type="http://schemas.openxmlformats.org/officeDocument/2006/relationships/hyperlink" Target="https://twitter.com/@PearsonTeachEng" TargetMode="External"/><Relationship Id="rId2" Type="http://schemas.openxmlformats.org/officeDocument/2006/relationships/hyperlink" Target="mailto:teachingenglish@pearson.com" TargetMode="External"/><Relationship Id="rId1" Type="http://schemas.openxmlformats.org/officeDocument/2006/relationships/slideLayout" Target="../slideLayouts/slideLayout30.xml"/></Relationships>
</file>

<file path=ppt/slides/_rels/slide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latin typeface="Calibri" panose="020F0502020204030204" pitchFamily="34" charset="0"/>
              </a:rPr>
              <a:t>Network events – GCSE </a:t>
            </a:r>
            <a:r>
              <a:rPr lang="en-GB" dirty="0" smtClean="0">
                <a:latin typeface="Calibri" panose="020F0502020204030204" pitchFamily="34" charset="0"/>
              </a:rPr>
              <a:t>English</a:t>
            </a:r>
            <a:endParaRPr lang="en-US" dirty="0">
              <a:latin typeface="Calibri" panose="020F0502020204030204" pitchFamily="34" charset="0"/>
            </a:endParaRPr>
          </a:p>
        </p:txBody>
      </p:sp>
      <p:sp>
        <p:nvSpPr>
          <p:cNvPr id="3" name="Subtitle 2"/>
          <p:cNvSpPr>
            <a:spLocks noGrp="1"/>
          </p:cNvSpPr>
          <p:nvPr>
            <p:ph type="subTitle" idx="1"/>
          </p:nvPr>
        </p:nvSpPr>
        <p:spPr/>
        <p:txBody>
          <a:bodyPr/>
          <a:lstStyle/>
          <a:p>
            <a:r>
              <a:rPr lang="en-GB" sz="2400" dirty="0" smtClean="0">
                <a:latin typeface="Calibri" panose="020F0502020204030204" pitchFamily="34" charset="0"/>
              </a:rPr>
              <a:t>Spring 2018</a:t>
            </a:r>
            <a:endParaRPr lang="en-US" sz="2400" dirty="0">
              <a:latin typeface="Calibri" panose="020F0502020204030204" pitchFamily="34" charset="0"/>
            </a:endParaRPr>
          </a:p>
        </p:txBody>
      </p:sp>
      <p:sp>
        <p:nvSpPr>
          <p:cNvPr id="4" name="Text Placeholder 3"/>
          <p:cNvSpPr>
            <a:spLocks noGrp="1"/>
          </p:cNvSpPr>
          <p:nvPr>
            <p:ph type="body" sz="quarter" idx="10"/>
          </p:nvPr>
        </p:nvSpPr>
        <p:spPr/>
        <p:txBody>
          <a:bodyPr/>
          <a:lstStyle/>
          <a:p>
            <a:endParaRPr lang="en-US" dirty="0"/>
          </a:p>
        </p:txBody>
      </p:sp>
      <p:pic>
        <p:nvPicPr>
          <p:cNvPr id="6" name="Picture Placeholder 5"/>
          <p:cNvPicPr>
            <a:picLocks noGrp="1" noChangeAspect="1"/>
          </p:cNvPicPr>
          <p:nvPr>
            <p:ph type="pic" sz="quarter" idx="12"/>
          </p:nvPr>
        </p:nvPicPr>
        <p:blipFill>
          <a:blip r:embed="rId3" cstate="print">
            <a:extLst>
              <a:ext uri="{28A0092B-C50C-407E-A947-70E740481C1C}">
                <a14:useLocalDpi xmlns:a14="http://schemas.microsoft.com/office/drawing/2010/main" val="0"/>
              </a:ext>
            </a:extLst>
          </a:blip>
          <a:srcRect t="10142" b="10142"/>
          <a:stretch>
            <a:fillRect/>
          </a:stretch>
        </p:blipFill>
        <p:spPr>
          <a:xfrm>
            <a:off x="6108700" y="0"/>
            <a:ext cx="6083300" cy="6858000"/>
          </a:xfrm>
        </p:spPr>
      </p:pic>
      <p:cxnSp>
        <p:nvCxnSpPr>
          <p:cNvPr id="16" name="Straight Connector 15"/>
          <p:cNvCxnSpPr/>
          <p:nvPr/>
        </p:nvCxnSpPr>
        <p:spPr>
          <a:xfrm>
            <a:off x="11339674" y="6528499"/>
            <a:ext cx="0" cy="86400"/>
          </a:xfrm>
          <a:prstGeom prst="line">
            <a:avLst/>
          </a:prstGeom>
          <a:ln w="6350">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092625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Over long poor writing p1.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12934" y="1028443"/>
            <a:ext cx="1671884" cy="1773680"/>
          </a:xfrm>
          <a:prstGeom prst="rect">
            <a:avLst/>
          </a:prstGeom>
        </p:spPr>
      </p:pic>
      <p:pic>
        <p:nvPicPr>
          <p:cNvPr id="3" name="Picture 2" descr="Poor overlong writing p2.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20011" y="1028443"/>
            <a:ext cx="1671884" cy="1773680"/>
          </a:xfrm>
          <a:prstGeom prst="rect">
            <a:avLst/>
          </a:prstGeom>
        </p:spPr>
      </p:pic>
      <p:pic>
        <p:nvPicPr>
          <p:cNvPr id="4" name="Picture 3" descr="Overlong poor writing p3.jp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19676" y="1028443"/>
            <a:ext cx="1628520" cy="1727676"/>
          </a:xfrm>
          <a:prstGeom prst="rect">
            <a:avLst/>
          </a:prstGeom>
        </p:spPr>
      </p:pic>
      <p:pic>
        <p:nvPicPr>
          <p:cNvPr id="5" name="Picture 4" descr="Overlong poor writing p4.jp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282767" y="982439"/>
            <a:ext cx="1671884" cy="1773681"/>
          </a:xfrm>
          <a:prstGeom prst="rect">
            <a:avLst/>
          </a:prstGeom>
        </p:spPr>
      </p:pic>
      <p:sp>
        <p:nvSpPr>
          <p:cNvPr id="6" name="TextBox 5"/>
          <p:cNvSpPr txBox="1"/>
          <p:nvPr/>
        </p:nvSpPr>
        <p:spPr>
          <a:xfrm>
            <a:off x="658989" y="2841406"/>
            <a:ext cx="10872551" cy="4416594"/>
          </a:xfrm>
          <a:prstGeom prst="rect">
            <a:avLst/>
          </a:prstGeom>
          <a:noFill/>
        </p:spPr>
        <p:txBody>
          <a:bodyPr wrap="square" rtlCol="0">
            <a:spAutoFit/>
          </a:bodyPr>
          <a:lstStyle/>
          <a:p>
            <a:r>
              <a:rPr lang="en-US" sz="1900" dirty="0" smtClean="0">
                <a:latin typeface="Calibri" panose="020F0502020204030204" pitchFamily="34" charset="0"/>
                <a:cs typeface="Arial" panose="020B0604020202020204" pitchFamily="34" charset="0"/>
              </a:rPr>
              <a:t>Planning :</a:t>
            </a:r>
            <a:endParaRPr lang="en-US" sz="1900" dirty="0">
              <a:latin typeface="Calibri" panose="020F0502020204030204" pitchFamily="34" charset="0"/>
              <a:cs typeface="Arial" panose="020B0604020202020204" pitchFamily="34" charset="0"/>
            </a:endParaRPr>
          </a:p>
          <a:p>
            <a:pPr marL="285750" indent="-285750">
              <a:buFont typeface="Arial"/>
              <a:buChar char="•"/>
            </a:pPr>
            <a:r>
              <a:rPr lang="en-US" sz="1900" dirty="0">
                <a:latin typeface="Calibri" panose="020F0502020204030204" pitchFamily="34" charset="0"/>
                <a:cs typeface="Arial" panose="020B0604020202020204" pitchFamily="34" charset="0"/>
              </a:rPr>
              <a:t>D</a:t>
            </a:r>
            <a:r>
              <a:rPr lang="en-US" sz="1900" dirty="0" smtClean="0">
                <a:latin typeface="Calibri" panose="020F0502020204030204" pitchFamily="34" charset="0"/>
                <a:cs typeface="Arial" panose="020B0604020202020204" pitchFamily="34" charset="0"/>
              </a:rPr>
              <a:t>raw four squares and number them 1-4. Each square will be a paragraph.  </a:t>
            </a:r>
          </a:p>
          <a:p>
            <a:pPr marL="285750" indent="-285750">
              <a:buFont typeface="Arial"/>
              <a:buChar char="•"/>
            </a:pPr>
            <a:r>
              <a:rPr lang="en-US" sz="1900" dirty="0" smtClean="0">
                <a:latin typeface="Calibri" panose="020F0502020204030204" pitchFamily="34" charset="0"/>
                <a:cs typeface="Arial" panose="020B0604020202020204" pitchFamily="34" charset="0"/>
              </a:rPr>
              <a:t>Jot down one thing you are going to write  about in each square</a:t>
            </a:r>
          </a:p>
          <a:p>
            <a:pPr marL="285750" indent="-285750">
              <a:buFont typeface="Arial"/>
              <a:buChar char="•"/>
            </a:pPr>
            <a:r>
              <a:rPr lang="en-US" sz="1900" dirty="0" smtClean="0">
                <a:latin typeface="Calibri" panose="020F0502020204030204" pitchFamily="34" charset="0"/>
                <a:cs typeface="Arial" panose="020B0604020202020204" pitchFamily="34" charset="0"/>
              </a:rPr>
              <a:t>Write your opening sentence in square 1.  Re-read it.  Does it clearly introduce what you are going to write about?  Does it start with a capital letter and have a full-stop at the end?</a:t>
            </a:r>
          </a:p>
          <a:p>
            <a:r>
              <a:rPr lang="en-US" sz="1900" dirty="0" smtClean="0">
                <a:latin typeface="Calibri" panose="020F0502020204030204" pitchFamily="34" charset="0"/>
                <a:cs typeface="Arial" panose="020B0604020202020204" pitchFamily="34" charset="0"/>
              </a:rPr>
              <a:t>Writing:</a:t>
            </a:r>
          </a:p>
          <a:p>
            <a:pPr marL="285750" indent="-285750">
              <a:buFont typeface="Arial"/>
              <a:buChar char="•"/>
            </a:pPr>
            <a:r>
              <a:rPr lang="en-US" sz="1900" dirty="0" smtClean="0">
                <a:latin typeface="Calibri" panose="020F0502020204030204" pitchFamily="34" charset="0"/>
                <a:cs typeface="Arial" panose="020B0604020202020204" pitchFamily="34" charset="0"/>
              </a:rPr>
              <a:t>Write the first paragraph, using your opening sentence and adding 3-4 more.  Re-read your work.  Are the commas and full-stops in the right place? Have you used capital letters at the start of every sentence?</a:t>
            </a:r>
          </a:p>
          <a:p>
            <a:pPr marL="285750" indent="-285750">
              <a:buFont typeface="Arial"/>
              <a:buChar char="•"/>
            </a:pPr>
            <a:r>
              <a:rPr lang="en-US" sz="1900" dirty="0" smtClean="0">
                <a:latin typeface="Calibri" panose="020F0502020204030204" pitchFamily="34" charset="0"/>
                <a:cs typeface="Arial" panose="020B0604020202020204" pitchFamily="34" charset="0"/>
              </a:rPr>
              <a:t>Leave one clear line and then write paragraph 2, repeating the checking of punctuation when you have finished it. Do this for paragraphs 3 and 4, remembering to leave a clear line between each paragraph</a:t>
            </a:r>
          </a:p>
          <a:p>
            <a:pPr marL="285750" indent="-285750">
              <a:buFont typeface="Arial"/>
              <a:buChar char="•"/>
            </a:pPr>
            <a:r>
              <a:rPr lang="en-US" sz="1900" dirty="0" smtClean="0">
                <a:latin typeface="Calibri" panose="020F0502020204030204" pitchFamily="34" charset="0"/>
                <a:cs typeface="Arial" panose="020B0604020202020204" pitchFamily="34" charset="0"/>
              </a:rPr>
              <a:t>Re-read your last sentence again.  Does it bring the piece to a good end?</a:t>
            </a:r>
          </a:p>
          <a:p>
            <a:pPr marL="285750" indent="-285750">
              <a:buFont typeface="Arial"/>
              <a:buChar char="•"/>
            </a:pPr>
            <a:endParaRPr lang="en-US" dirty="0" smtClean="0">
              <a:latin typeface="Arial" panose="020B0604020202020204" pitchFamily="34" charset="0"/>
              <a:cs typeface="Arial" panose="020B0604020202020204" pitchFamily="34" charset="0"/>
            </a:endParaRPr>
          </a:p>
          <a:p>
            <a:pPr marL="285750" indent="-285750">
              <a:buFont typeface="Arial"/>
              <a:buChar char="•"/>
            </a:pPr>
            <a:endParaRPr lang="en-US" dirty="0" smtClean="0"/>
          </a:p>
          <a:p>
            <a:pPr marL="285750" indent="-285750">
              <a:buFont typeface="Arial"/>
              <a:buChar char="•"/>
            </a:pPr>
            <a:endParaRPr lang="en-US" dirty="0" smtClean="0"/>
          </a:p>
          <a:p>
            <a:endParaRPr lang="en-US" dirty="0"/>
          </a:p>
        </p:txBody>
      </p:sp>
      <p:sp>
        <p:nvSpPr>
          <p:cNvPr id="7" name="TextBox 6"/>
          <p:cNvSpPr txBox="1"/>
          <p:nvPr/>
        </p:nvSpPr>
        <p:spPr>
          <a:xfrm>
            <a:off x="1" y="410101"/>
            <a:ext cx="11487145" cy="800219"/>
          </a:xfrm>
          <a:prstGeom prst="rect">
            <a:avLst/>
          </a:prstGeom>
          <a:noFill/>
        </p:spPr>
        <p:txBody>
          <a:bodyPr wrap="square" rtlCol="0">
            <a:spAutoFit/>
          </a:bodyPr>
          <a:lstStyle/>
          <a:p>
            <a:pPr algn="ctr"/>
            <a:r>
              <a:rPr lang="en-US" sz="2800" dirty="0" smtClean="0">
                <a:solidFill>
                  <a:srgbClr val="005A70"/>
                </a:solidFill>
                <a:latin typeface="Calibri" panose="020F0502020204030204" pitchFamily="34" charset="0"/>
              </a:rPr>
              <a:t>Improving </a:t>
            </a:r>
            <a:r>
              <a:rPr lang="en-US" sz="2800" dirty="0">
                <a:solidFill>
                  <a:srgbClr val="005A70"/>
                </a:solidFill>
                <a:latin typeface="Calibri" panose="020F0502020204030204" pitchFamily="34" charset="0"/>
              </a:rPr>
              <a:t>writing for the low </a:t>
            </a:r>
            <a:r>
              <a:rPr lang="en-US" sz="2800" dirty="0" err="1" smtClean="0">
                <a:solidFill>
                  <a:srgbClr val="005A70"/>
                </a:solidFill>
                <a:latin typeface="Calibri" panose="020F0502020204030204" pitchFamily="34" charset="0"/>
              </a:rPr>
              <a:t>attainers</a:t>
            </a:r>
            <a:r>
              <a:rPr lang="en-US" sz="2800" dirty="0" smtClean="0">
                <a:solidFill>
                  <a:srgbClr val="005A70"/>
                </a:solidFill>
                <a:latin typeface="Calibri" panose="020F0502020204030204" pitchFamily="34" charset="0"/>
              </a:rPr>
              <a:t>: planning</a:t>
            </a:r>
            <a:endParaRPr lang="en-US" sz="2800" dirty="0">
              <a:solidFill>
                <a:srgbClr val="005A70"/>
              </a:solidFill>
              <a:latin typeface="Calibri" panose="020F0502020204030204" pitchFamily="34" charset="0"/>
            </a:endParaRPr>
          </a:p>
          <a:p>
            <a:pPr algn="ctr"/>
            <a:endParaRPr lang="en-US" dirty="0"/>
          </a:p>
        </p:txBody>
      </p:sp>
    </p:spTree>
    <p:extLst>
      <p:ext uri="{BB962C8B-B14F-4D97-AF65-F5344CB8AC3E}">
        <p14:creationId xmlns:p14="http://schemas.microsoft.com/office/powerpoint/2010/main" val="4082924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3600" dirty="0" smtClean="0">
                <a:latin typeface="Calibri" panose="020F0502020204030204" pitchFamily="34" charset="0"/>
              </a:rPr>
              <a:t>Assessing writing</a:t>
            </a:r>
            <a:endParaRPr lang="en-US" sz="3600" dirty="0">
              <a:latin typeface="Calibri" panose="020F0502020204030204" pitchFamily="34" charset="0"/>
            </a:endParaRPr>
          </a:p>
        </p:txBody>
      </p:sp>
    </p:spTree>
    <p:extLst>
      <p:ext uri="{BB962C8B-B14F-4D97-AF65-F5344CB8AC3E}">
        <p14:creationId xmlns:p14="http://schemas.microsoft.com/office/powerpoint/2010/main" val="3730270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alibri" panose="020F0502020204030204" pitchFamily="34" charset="0"/>
                <a:cs typeface="Arial" panose="020B0604020202020204" pitchFamily="34" charset="0"/>
              </a:rPr>
              <a:t>R</a:t>
            </a:r>
            <a:r>
              <a:rPr lang="en-US" dirty="0" smtClean="0">
                <a:latin typeface="Calibri" panose="020F0502020204030204" pitchFamily="34" charset="0"/>
                <a:cs typeface="Arial" panose="020B0604020202020204" pitchFamily="34" charset="0"/>
              </a:rPr>
              <a:t>esponses to writing: formative assessment</a:t>
            </a:r>
            <a:endParaRPr lang="en-US" dirty="0">
              <a:latin typeface="Calibri" panose="020F0502020204030204" pitchFamily="34" charset="0"/>
              <a:cs typeface="Arial" panose="020B0604020202020204" pitchFamily="34" charset="0"/>
            </a:endParaRPr>
          </a:p>
        </p:txBody>
      </p:sp>
      <p:sp>
        <p:nvSpPr>
          <p:cNvPr id="3" name="Content Placeholder 2"/>
          <p:cNvSpPr>
            <a:spLocks noGrp="1"/>
          </p:cNvSpPr>
          <p:nvPr>
            <p:ph idx="4294967295"/>
          </p:nvPr>
        </p:nvSpPr>
        <p:spPr>
          <a:xfrm>
            <a:off x="732367" y="1827853"/>
            <a:ext cx="10723035" cy="4343400"/>
          </a:xfrm>
          <a:prstGeom prst="rect">
            <a:avLst/>
          </a:prstGeom>
        </p:spPr>
        <p:txBody>
          <a:bodyPr/>
          <a:lstStyle/>
          <a:p>
            <a:pPr marL="114300" indent="0">
              <a:buFont typeface="Arial" charset="0"/>
              <a:buNone/>
            </a:pPr>
            <a:endParaRPr lang="en-US" sz="2800" baseline="-25000" dirty="0" smtClean="0">
              <a:solidFill>
                <a:schemeClr val="tx1"/>
              </a:solidFill>
              <a:cs typeface="Arial" pitchFamily="34" charset="0"/>
            </a:endParaRPr>
          </a:p>
          <a:p>
            <a:pPr marL="114300" indent="0">
              <a:lnSpc>
                <a:spcPct val="150000"/>
              </a:lnSpc>
              <a:buFont typeface="Arial" charset="0"/>
              <a:buNone/>
            </a:pPr>
            <a:endParaRPr lang="en-US" sz="4000" baseline="30000" dirty="0" smtClean="0">
              <a:solidFill>
                <a:schemeClr val="tx1"/>
              </a:solidFill>
              <a:latin typeface="Arial" panose="020B0604020202020204" pitchFamily="34" charset="0"/>
              <a:cs typeface="Arial" panose="020B0604020202020204" pitchFamily="34" charset="0"/>
            </a:endParaRPr>
          </a:p>
          <a:p>
            <a:pPr marL="114300" indent="0">
              <a:lnSpc>
                <a:spcPct val="150000"/>
              </a:lnSpc>
              <a:buFont typeface="Arial" charset="0"/>
              <a:buNone/>
            </a:pPr>
            <a:r>
              <a:rPr lang="en-US" sz="3600" baseline="30000" dirty="0" smtClean="0">
                <a:solidFill>
                  <a:schemeClr val="tx1"/>
                </a:solidFill>
                <a:latin typeface="Calibri" panose="020F0502020204030204" pitchFamily="34" charset="0"/>
                <a:cs typeface="Arial" panose="020B0604020202020204" pitchFamily="34" charset="0"/>
              </a:rPr>
              <a:t>‘For </a:t>
            </a:r>
            <a:r>
              <a:rPr lang="en-US" sz="3600" baseline="30000" dirty="0">
                <a:solidFill>
                  <a:schemeClr val="tx1"/>
                </a:solidFill>
                <a:latin typeface="Calibri" panose="020F0502020204030204" pitchFamily="34" charset="0"/>
                <a:cs typeface="Arial" panose="020B0604020202020204" pitchFamily="34" charset="0"/>
              </a:rPr>
              <a:t>complex learning outcomes like writing, there are few pre-determined stages or next steps, only exploration of different possibilities for </a:t>
            </a:r>
            <a:r>
              <a:rPr lang="en-US" sz="3600" baseline="30000" dirty="0" smtClean="0">
                <a:solidFill>
                  <a:schemeClr val="tx1"/>
                </a:solidFill>
                <a:latin typeface="Calibri" panose="020F0502020204030204" pitchFamily="34" charset="0"/>
                <a:cs typeface="Arial" panose="020B0604020202020204" pitchFamily="34" charset="0"/>
              </a:rPr>
              <a:t>development’.</a:t>
            </a:r>
            <a:endParaRPr lang="en-US" sz="3600" baseline="30000" dirty="0">
              <a:solidFill>
                <a:schemeClr val="tx1"/>
              </a:solidFill>
              <a:latin typeface="Calibri" panose="020F0502020204030204" pitchFamily="34" charset="0"/>
              <a:cs typeface="Arial" panose="020B0604020202020204" pitchFamily="34" charset="0"/>
            </a:endParaRPr>
          </a:p>
          <a:p>
            <a:pPr marL="114300" indent="0">
              <a:buFont typeface="Arial" charset="0"/>
              <a:buNone/>
            </a:pPr>
            <a:r>
              <a:rPr lang="en-US" sz="2400" baseline="-25000" dirty="0">
                <a:latin typeface="Calibri" panose="020F0502020204030204" pitchFamily="34" charset="0"/>
                <a:cs typeface="Arial" panose="020B0604020202020204" pitchFamily="34" charset="0"/>
              </a:rPr>
              <a:t>				</a:t>
            </a:r>
            <a:endParaRPr lang="en-US" sz="2400" baseline="-25000" dirty="0" smtClean="0">
              <a:latin typeface="Calibri" panose="020F0502020204030204" pitchFamily="34" charset="0"/>
              <a:cs typeface="Arial" panose="020B0604020202020204" pitchFamily="34" charset="0"/>
            </a:endParaRPr>
          </a:p>
          <a:p>
            <a:pPr marL="114300" indent="0">
              <a:buFont typeface="Arial" charset="0"/>
              <a:buNone/>
            </a:pPr>
            <a:endParaRPr lang="en-US" sz="1400" baseline="-25000" dirty="0">
              <a:latin typeface="Calibri" panose="020F0502020204030204" pitchFamily="34" charset="0"/>
              <a:cs typeface="Arial" pitchFamily="34" charset="0"/>
            </a:endParaRPr>
          </a:p>
          <a:p>
            <a:pPr marL="114300" indent="0">
              <a:buFont typeface="Arial" charset="0"/>
              <a:buNone/>
            </a:pPr>
            <a:endParaRPr lang="en-US" sz="1400" baseline="-25000" dirty="0" smtClean="0">
              <a:latin typeface="Calibri" panose="020F0502020204030204" pitchFamily="34" charset="0"/>
              <a:cs typeface="Arial" pitchFamily="34" charset="0"/>
            </a:endParaRPr>
          </a:p>
          <a:p>
            <a:pPr marL="114300" indent="0">
              <a:buFont typeface="Arial" charset="0"/>
              <a:buNone/>
            </a:pPr>
            <a:r>
              <a:rPr lang="en-US" baseline="-25000" dirty="0" smtClean="0">
                <a:latin typeface="Calibri" panose="020F0502020204030204" pitchFamily="34" charset="0"/>
                <a:cs typeface="Arial" pitchFamily="34" charset="0"/>
              </a:rPr>
              <a:t>				</a:t>
            </a:r>
            <a:r>
              <a:rPr lang="en-US" sz="2400" baseline="-25000" dirty="0" smtClean="0">
                <a:latin typeface="Calibri" panose="020F0502020204030204" pitchFamily="34" charset="0"/>
                <a:cs typeface="Arial" panose="020B0604020202020204" pitchFamily="34" charset="0"/>
              </a:rPr>
              <a:t>Professor </a:t>
            </a:r>
            <a:r>
              <a:rPr lang="en-US" sz="2400" baseline="-25000" dirty="0">
                <a:latin typeface="Calibri" panose="020F0502020204030204" pitchFamily="34" charset="0"/>
                <a:cs typeface="Arial" panose="020B0604020202020204" pitchFamily="34" charset="0"/>
              </a:rPr>
              <a:t>John </a:t>
            </a:r>
            <a:r>
              <a:rPr lang="en-US" sz="2400" baseline="-25000" dirty="0" smtClean="0">
                <a:latin typeface="Calibri" panose="020F0502020204030204" pitchFamily="34" charset="0"/>
                <a:cs typeface="Arial" panose="020B0604020202020204" pitchFamily="34" charset="0"/>
              </a:rPr>
              <a:t>Keen, Manchester University     2012</a:t>
            </a:r>
            <a:endParaRPr lang="en-US" sz="2400" baseline="-25000" dirty="0">
              <a:latin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8490317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libri" panose="020F0502020204030204" pitchFamily="34" charset="0"/>
                <a:cs typeface="Arial" panose="020B0604020202020204" pitchFamily="34" charset="0"/>
              </a:rPr>
              <a:t>Formative assessment: teachers</a:t>
            </a:r>
            <a:endParaRPr lang="en-US" dirty="0">
              <a:latin typeface="Calibri" panose="020F0502020204030204" pitchFamily="34" charset="0"/>
              <a:cs typeface="Arial" panose="020B0604020202020204" pitchFamily="34" charset="0"/>
            </a:endParaRPr>
          </a:p>
        </p:txBody>
      </p:sp>
      <p:sp>
        <p:nvSpPr>
          <p:cNvPr id="3" name="Content Placeholder 2"/>
          <p:cNvSpPr>
            <a:spLocks noGrp="1"/>
          </p:cNvSpPr>
          <p:nvPr>
            <p:ph idx="4294967295"/>
          </p:nvPr>
        </p:nvSpPr>
        <p:spPr>
          <a:xfrm>
            <a:off x="623888" y="1514475"/>
            <a:ext cx="10972800" cy="4876800"/>
          </a:xfrm>
          <a:prstGeom prst="rect">
            <a:avLst/>
          </a:prstGeom>
        </p:spPr>
        <p:txBody>
          <a:bodyPr/>
          <a:lstStyle/>
          <a:p>
            <a:pPr>
              <a:lnSpc>
                <a:spcPct val="100000"/>
              </a:lnSpc>
              <a:spcBef>
                <a:spcPts val="1200"/>
              </a:spcBef>
              <a:spcAft>
                <a:spcPts val="1200"/>
              </a:spcAft>
            </a:pPr>
            <a:r>
              <a:rPr lang="en-US" sz="2400" dirty="0">
                <a:latin typeface="Calibri" panose="020F0502020204030204" pitchFamily="34" charset="0"/>
                <a:cs typeface="Arial" panose="020B0604020202020204" pitchFamily="34" charset="0"/>
              </a:rPr>
              <a:t>In-school formative assessment should be an integral part of teaching and learning. It allows teachers to understand pupil performance on a continuing basis. It enables teachers to identify when pupils are struggling, when they have consolidated learning and when they are ready to progress. In this way, it supports teachers to provide appropriate support or extension as necessary. </a:t>
            </a:r>
            <a:r>
              <a:rPr lang="en-US" sz="2400" dirty="0" smtClean="0">
                <a:latin typeface="Calibri" panose="020F0502020204030204" pitchFamily="34" charset="0"/>
                <a:cs typeface="Arial" panose="020B0604020202020204" pitchFamily="34" charset="0"/>
              </a:rPr>
              <a:t>It </a:t>
            </a:r>
            <a:r>
              <a:rPr lang="en-US" sz="2400" dirty="0">
                <a:latin typeface="Calibri" panose="020F0502020204030204" pitchFamily="34" charset="0"/>
                <a:cs typeface="Arial" panose="020B0604020202020204" pitchFamily="34" charset="0"/>
              </a:rPr>
              <a:t>also </a:t>
            </a:r>
            <a:r>
              <a:rPr lang="en-US" sz="2400" dirty="0" smtClean="0">
                <a:latin typeface="Calibri" panose="020F0502020204030204" pitchFamily="34" charset="0"/>
                <a:cs typeface="Arial" panose="020B0604020202020204" pitchFamily="34" charset="0"/>
              </a:rPr>
              <a:t>enables </a:t>
            </a:r>
            <a:r>
              <a:rPr lang="en-US" sz="2400" dirty="0">
                <a:latin typeface="Calibri" panose="020F0502020204030204" pitchFamily="34" charset="0"/>
                <a:cs typeface="Arial" panose="020B0604020202020204" pitchFamily="34" charset="0"/>
              </a:rPr>
              <a:t>teachers to evaluate their own teaching </a:t>
            </a:r>
            <a:r>
              <a:rPr lang="en-US" sz="2400" dirty="0" smtClean="0">
                <a:latin typeface="Calibri" panose="020F0502020204030204" pitchFamily="34" charset="0"/>
                <a:cs typeface="Arial" panose="020B0604020202020204" pitchFamily="34" charset="0"/>
              </a:rPr>
              <a:t>of particular </a:t>
            </a:r>
            <a:r>
              <a:rPr lang="en-US" sz="2400" dirty="0">
                <a:latin typeface="Calibri" panose="020F0502020204030204" pitchFamily="34" charset="0"/>
                <a:cs typeface="Arial" panose="020B0604020202020204" pitchFamily="34" charset="0"/>
              </a:rPr>
              <a:t>topics or concepts and to plan future </a:t>
            </a:r>
            <a:r>
              <a:rPr lang="en-US" sz="2400" dirty="0" smtClean="0">
                <a:latin typeface="Calibri" panose="020F0502020204030204" pitchFamily="34" charset="0"/>
                <a:cs typeface="Arial" panose="020B0604020202020204" pitchFamily="34" charset="0"/>
              </a:rPr>
              <a:t>lessons </a:t>
            </a:r>
            <a:r>
              <a:rPr lang="en-US" sz="2400" dirty="0">
                <a:latin typeface="Calibri" panose="020F0502020204030204" pitchFamily="34" charset="0"/>
                <a:cs typeface="Arial" panose="020B0604020202020204" pitchFamily="34" charset="0"/>
              </a:rPr>
              <a:t>accordingly. </a:t>
            </a:r>
            <a:endParaRPr lang="en-US" sz="2400" dirty="0" smtClean="0">
              <a:latin typeface="Calibri" panose="020F0502020204030204" pitchFamily="34" charset="0"/>
              <a:cs typeface="Arial" panose="020B0604020202020204" pitchFamily="34" charset="0"/>
            </a:endParaRPr>
          </a:p>
          <a:p>
            <a:pPr>
              <a:lnSpc>
                <a:spcPct val="100000"/>
              </a:lnSpc>
              <a:spcBef>
                <a:spcPts val="600"/>
              </a:spcBef>
              <a:spcAft>
                <a:spcPts val="600"/>
              </a:spcAft>
            </a:pPr>
            <a:endParaRPr lang="en-US" sz="2800" dirty="0">
              <a:latin typeface="Arial" panose="020B0604020202020204" pitchFamily="34" charset="0"/>
              <a:cs typeface="Arial" panose="020B0604020202020204" pitchFamily="34" charset="0"/>
            </a:endParaRPr>
          </a:p>
          <a:p>
            <a:r>
              <a:rPr lang="en-US" dirty="0"/>
              <a:t>Final Report of the Commission on Assessment without Levels   September 2015</a:t>
            </a:r>
          </a:p>
          <a:p>
            <a:endParaRPr lang="en-US" dirty="0" smtClean="0"/>
          </a:p>
          <a:p>
            <a:r>
              <a:rPr lang="en-US" sz="1600" dirty="0" smtClean="0"/>
              <a:t>		</a:t>
            </a:r>
          </a:p>
          <a:p>
            <a:endParaRPr lang="en-US" sz="1600" dirty="0"/>
          </a:p>
          <a:p>
            <a:r>
              <a:rPr lang="en-US" sz="1600" dirty="0" smtClean="0"/>
              <a:t>                                                        </a:t>
            </a:r>
            <a:endParaRPr lang="en-US" sz="1600" dirty="0"/>
          </a:p>
        </p:txBody>
      </p:sp>
      <p:pic>
        <p:nvPicPr>
          <p:cNvPr id="4" name="Picture 3" descr="IMG_1755.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9326009" y="3601707"/>
            <a:ext cx="2660315" cy="2918825"/>
          </a:xfrm>
          <a:prstGeom prst="rect">
            <a:avLst/>
          </a:prstGeom>
        </p:spPr>
      </p:pic>
    </p:spTree>
    <p:extLst>
      <p:ext uri="{BB962C8B-B14F-4D97-AF65-F5344CB8AC3E}">
        <p14:creationId xmlns:p14="http://schemas.microsoft.com/office/powerpoint/2010/main" val="471483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3600" dirty="0" smtClean="0">
                <a:latin typeface="Calibri" panose="020F0502020204030204" pitchFamily="34" charset="0"/>
              </a:rPr>
              <a:t>Sample scripts</a:t>
            </a:r>
            <a:endParaRPr lang="en-US" sz="3600" dirty="0">
              <a:latin typeface="Calibri" panose="020F0502020204030204" pitchFamily="34" charset="0"/>
            </a:endParaRPr>
          </a:p>
        </p:txBody>
      </p:sp>
    </p:spTree>
    <p:extLst>
      <p:ext uri="{BB962C8B-B14F-4D97-AF65-F5344CB8AC3E}">
        <p14:creationId xmlns:p14="http://schemas.microsoft.com/office/powerpoint/2010/main" val="4149898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8703" y="159636"/>
            <a:ext cx="2065370" cy="1567149"/>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05351" y="0"/>
            <a:ext cx="4979721" cy="6858000"/>
          </a:xfrm>
          <a:prstGeom prst="rect">
            <a:avLst/>
          </a:prstGeom>
        </p:spPr>
      </p:pic>
      <p:sp>
        <p:nvSpPr>
          <p:cNvPr id="6" name="TextBox 5"/>
          <p:cNvSpPr txBox="1"/>
          <p:nvPr/>
        </p:nvSpPr>
        <p:spPr>
          <a:xfrm>
            <a:off x="195669" y="2142377"/>
            <a:ext cx="7106649" cy="830997"/>
          </a:xfrm>
          <a:prstGeom prst="rect">
            <a:avLst/>
          </a:prstGeom>
          <a:noFill/>
        </p:spPr>
        <p:txBody>
          <a:bodyPr wrap="square" rtlCol="0">
            <a:spAutoFit/>
          </a:bodyPr>
          <a:lstStyle/>
          <a:p>
            <a:r>
              <a:rPr lang="en-GB" sz="2400" b="1" dirty="0" smtClean="0">
                <a:solidFill>
                  <a:srgbClr val="007FA3"/>
                </a:solidFill>
                <a:latin typeface="Playfair Display" panose="00000500000000000000" pitchFamily="2" charset="0"/>
                <a:ea typeface="Open Sans" panose="020B0606030504020204" pitchFamily="34" charset="0"/>
                <a:cs typeface="Open Sans" panose="020B0606030504020204" pitchFamily="34" charset="0"/>
              </a:rPr>
              <a:t>Pearson are recruiting English Teachers to join our team of GCSE &amp; GCE English Examiners </a:t>
            </a:r>
            <a:endParaRPr lang="en-GB" sz="2400" b="1" dirty="0">
              <a:solidFill>
                <a:srgbClr val="007FA3"/>
              </a:solidFill>
              <a:latin typeface="Playfair Display" panose="00000500000000000000" pitchFamily="2" charset="0"/>
              <a:ea typeface="Open Sans" panose="020B0606030504020204" pitchFamily="34" charset="0"/>
              <a:cs typeface="Open Sans" panose="020B0606030504020204" pitchFamily="34" charset="0"/>
            </a:endParaRPr>
          </a:p>
        </p:txBody>
      </p:sp>
      <p:sp>
        <p:nvSpPr>
          <p:cNvPr id="7" name="TextBox 6"/>
          <p:cNvSpPr txBox="1"/>
          <p:nvPr/>
        </p:nvSpPr>
        <p:spPr>
          <a:xfrm>
            <a:off x="195669" y="3393583"/>
            <a:ext cx="7789229" cy="1815882"/>
          </a:xfrm>
          <a:prstGeom prst="rect">
            <a:avLst/>
          </a:prstGeom>
          <a:noFill/>
        </p:spPr>
        <p:txBody>
          <a:bodyPr wrap="square" rtlCol="0">
            <a:spAutoFit/>
          </a:bodyPr>
          <a:lstStyle/>
          <a:p>
            <a:r>
              <a:rPr lang="en-GB" sz="1600" b="1" dirty="0" smtClean="0">
                <a:latin typeface="Open Sans" panose="020B0606030504020204" pitchFamily="34" charset="0"/>
                <a:ea typeface="Open Sans" panose="020B0606030504020204" pitchFamily="34" charset="0"/>
                <a:cs typeface="Open Sans" panose="020B0606030504020204" pitchFamily="34" charset="0"/>
              </a:rPr>
              <a:t>Becoming an Examiner is a great way to: </a:t>
            </a:r>
          </a:p>
          <a:p>
            <a:endParaRPr lang="en-GB" sz="1600" b="1" dirty="0" smtClean="0">
              <a:latin typeface="Open Sans" panose="020B0606030504020204" pitchFamily="34" charset="0"/>
              <a:ea typeface="Open Sans" panose="020B0606030504020204" pitchFamily="34" charset="0"/>
              <a:cs typeface="Open Sans" panose="020B0606030504020204" pitchFamily="34" charset="0"/>
            </a:endParaRPr>
          </a:p>
          <a:p>
            <a:pPr marL="285750" indent="-285750">
              <a:buFont typeface="Arial" panose="020B0604020202020204" pitchFamily="34" charset="0"/>
              <a:buChar char="•"/>
            </a:pPr>
            <a:r>
              <a:rPr lang="en-GB" sz="1600" dirty="0" smtClean="0">
                <a:latin typeface="Open Sans" panose="020B0606030504020204" pitchFamily="34" charset="0"/>
                <a:ea typeface="Open Sans" panose="020B0606030504020204" pitchFamily="34" charset="0"/>
                <a:cs typeface="Open Sans" panose="020B0606030504020204" pitchFamily="34" charset="0"/>
              </a:rPr>
              <a:t>Gain an invaluable insight into assessment</a:t>
            </a:r>
          </a:p>
          <a:p>
            <a:pPr marL="285750" indent="-285750">
              <a:buFont typeface="Arial" panose="020B0604020202020204" pitchFamily="34" charset="0"/>
              <a:buChar char="•"/>
            </a:pPr>
            <a:r>
              <a:rPr lang="en-GB" sz="1600" dirty="0" smtClean="0">
                <a:latin typeface="Open Sans" panose="020B0606030504020204" pitchFamily="34" charset="0"/>
                <a:ea typeface="Open Sans" panose="020B0606030504020204" pitchFamily="34" charset="0"/>
                <a:cs typeface="Open Sans" panose="020B0606030504020204" pitchFamily="34" charset="0"/>
              </a:rPr>
              <a:t>Develop your career in education </a:t>
            </a:r>
          </a:p>
          <a:p>
            <a:pPr marL="285750" indent="-285750">
              <a:buFont typeface="Arial" panose="020B0604020202020204" pitchFamily="34" charset="0"/>
              <a:buChar char="•"/>
            </a:pPr>
            <a:r>
              <a:rPr lang="en-GB" sz="1600" dirty="0" smtClean="0">
                <a:latin typeface="Open Sans" panose="020B0606030504020204" pitchFamily="34" charset="0"/>
                <a:ea typeface="Open Sans" panose="020B0606030504020204" pitchFamily="34" charset="0"/>
                <a:cs typeface="Open Sans" panose="020B0606030504020204" pitchFamily="34" charset="0"/>
              </a:rPr>
              <a:t>Boost your income in a part time role, while continuing with any fulltime commitments you may have</a:t>
            </a:r>
          </a:p>
          <a:p>
            <a:pPr marL="285750" indent="-285750">
              <a:buFont typeface="Arial" panose="020B0604020202020204" pitchFamily="34" charset="0"/>
              <a:buChar char="•"/>
            </a:pPr>
            <a:r>
              <a:rPr lang="en-GB" sz="1600" dirty="0" smtClean="0">
                <a:latin typeface="Open Sans" panose="020B0606030504020204" pitchFamily="34" charset="0"/>
                <a:ea typeface="Open Sans" panose="020B0606030504020204" pitchFamily="34" charset="0"/>
                <a:cs typeface="Open Sans" panose="020B0606030504020204" pitchFamily="34" charset="0"/>
              </a:rPr>
              <a:t>Network with likeminded professions in your field</a:t>
            </a:r>
          </a:p>
        </p:txBody>
      </p:sp>
      <p:sp>
        <p:nvSpPr>
          <p:cNvPr id="8" name="Rectangle 7"/>
          <p:cNvSpPr/>
          <p:nvPr/>
        </p:nvSpPr>
        <p:spPr>
          <a:xfrm>
            <a:off x="401730" y="5455686"/>
            <a:ext cx="7377105" cy="954107"/>
          </a:xfrm>
          <a:prstGeom prst="rect">
            <a:avLst/>
          </a:prstGeom>
        </p:spPr>
        <p:txBody>
          <a:bodyPr wrap="square">
            <a:spAutoFit/>
          </a:bodyPr>
          <a:lstStyle/>
          <a:p>
            <a:r>
              <a:rPr lang="en-GB" sz="1600" b="0" i="0" u="none" strike="noStrike" baseline="0" dirty="0" smtClean="0">
                <a:latin typeface="Open Sans" panose="020B0606030504020204" pitchFamily="34" charset="0"/>
                <a:ea typeface="Open Sans" panose="020B0606030504020204" pitchFamily="34" charset="0"/>
                <a:cs typeface="Open Sans" panose="020B0606030504020204" pitchFamily="34" charset="0"/>
              </a:rPr>
              <a:t>For more information and how to apply, please visit our website:</a:t>
            </a:r>
          </a:p>
          <a:p>
            <a:r>
              <a:rPr lang="en-GB" sz="2000" b="1" i="0" u="none" strike="noStrike" baseline="0" dirty="0" smtClean="0">
                <a:latin typeface="Open Sans" panose="020B0606030504020204" pitchFamily="34" charset="0"/>
                <a:ea typeface="Open Sans" panose="020B0606030504020204" pitchFamily="34" charset="0"/>
                <a:cs typeface="Open Sans" panose="020B0606030504020204" pitchFamily="34" charset="0"/>
              </a:rPr>
              <a:t>www.edexcel.com/aa-recruitment </a:t>
            </a:r>
            <a:r>
              <a:rPr lang="en-GB" sz="2000" b="0" i="0" u="none" strike="noStrike" baseline="0" dirty="0" smtClean="0">
                <a:latin typeface="Open Sans" panose="020B0606030504020204" pitchFamily="34" charset="0"/>
                <a:ea typeface="Open Sans" panose="020B0606030504020204" pitchFamily="34" charset="0"/>
                <a:cs typeface="Open Sans" panose="020B0606030504020204" pitchFamily="34" charset="0"/>
              </a:rPr>
              <a:t>or email us at</a:t>
            </a:r>
          </a:p>
          <a:p>
            <a:r>
              <a:rPr lang="en-GB" sz="2000" b="1" i="0" u="none" strike="noStrike" baseline="0" dirty="0" smtClean="0">
                <a:latin typeface="Open Sans" panose="020B0606030504020204" pitchFamily="34" charset="0"/>
                <a:ea typeface="Open Sans" panose="020B0606030504020204" pitchFamily="34" charset="0"/>
                <a:cs typeface="Open Sans" panose="020B0606030504020204" pitchFamily="34" charset="0"/>
              </a:rPr>
              <a:t>aaresourcing@pearson.com</a:t>
            </a:r>
            <a:endParaRPr lang="en-GB"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2" name="Rectangle 1"/>
          <p:cNvSpPr/>
          <p:nvPr/>
        </p:nvSpPr>
        <p:spPr>
          <a:xfrm>
            <a:off x="5971607" y="3244334"/>
            <a:ext cx="248786" cy="369332"/>
          </a:xfrm>
          <a:prstGeom prst="rect">
            <a:avLst/>
          </a:prstGeom>
        </p:spPr>
        <p:txBody>
          <a:bodyPr wrap="none">
            <a:spAutoFit/>
          </a:bodyPr>
          <a:lstStyle/>
          <a:p>
            <a:r>
              <a:rPr lang="en-GB" dirty="0"/>
              <a:t> </a:t>
            </a:r>
          </a:p>
        </p:txBody>
      </p:sp>
    </p:spTree>
    <p:extLst>
      <p:ext uri="{BB962C8B-B14F-4D97-AF65-F5344CB8AC3E}">
        <p14:creationId xmlns:p14="http://schemas.microsoft.com/office/powerpoint/2010/main" val="37907469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pic>
        <p:nvPicPr>
          <p:cNvPr id="218" name="Shape 218"/>
          <p:cNvPicPr preferRelativeResize="0"/>
          <p:nvPr/>
        </p:nvPicPr>
        <p:blipFill>
          <a:blip r:embed="rId3">
            <a:alphaModFix/>
          </a:blip>
          <a:stretch>
            <a:fillRect/>
          </a:stretch>
        </p:blipFill>
        <p:spPr>
          <a:xfrm>
            <a:off x="349213" y="321361"/>
            <a:ext cx="3898011" cy="1456150"/>
          </a:xfrm>
          <a:prstGeom prst="rect">
            <a:avLst/>
          </a:prstGeom>
          <a:noFill/>
          <a:ln>
            <a:noFill/>
          </a:ln>
        </p:spPr>
      </p:pic>
      <p:pic>
        <p:nvPicPr>
          <p:cNvPr id="219" name="Shape 219"/>
          <p:cNvPicPr preferRelativeResize="0"/>
          <p:nvPr/>
        </p:nvPicPr>
        <p:blipFill>
          <a:blip r:embed="rId4">
            <a:alphaModFix/>
          </a:blip>
          <a:stretch>
            <a:fillRect/>
          </a:stretch>
        </p:blipFill>
        <p:spPr>
          <a:xfrm>
            <a:off x="349213" y="1777511"/>
            <a:ext cx="2286677" cy="4638158"/>
          </a:xfrm>
          <a:prstGeom prst="rect">
            <a:avLst/>
          </a:prstGeom>
          <a:noFill/>
          <a:ln>
            <a:noFill/>
          </a:ln>
        </p:spPr>
      </p:pic>
      <p:pic>
        <p:nvPicPr>
          <p:cNvPr id="220" name="Shape 220"/>
          <p:cNvPicPr preferRelativeResize="0"/>
          <p:nvPr/>
        </p:nvPicPr>
        <p:blipFill>
          <a:blip r:embed="rId5">
            <a:alphaModFix/>
          </a:blip>
          <a:stretch>
            <a:fillRect/>
          </a:stretch>
        </p:blipFill>
        <p:spPr>
          <a:xfrm>
            <a:off x="2647011" y="1777519"/>
            <a:ext cx="1159518" cy="4638150"/>
          </a:xfrm>
          <a:prstGeom prst="rect">
            <a:avLst/>
          </a:prstGeom>
          <a:noFill/>
          <a:ln>
            <a:noFill/>
          </a:ln>
        </p:spPr>
      </p:pic>
      <p:sp>
        <p:nvSpPr>
          <p:cNvPr id="221" name="Shape 221"/>
          <p:cNvSpPr txBox="1">
            <a:spLocks noGrp="1"/>
          </p:cNvSpPr>
          <p:nvPr>
            <p:ph type="title"/>
          </p:nvPr>
        </p:nvSpPr>
        <p:spPr>
          <a:xfrm>
            <a:off x="4705200" y="153695"/>
            <a:ext cx="5048400" cy="1375500"/>
          </a:xfrm>
          <a:prstGeom prst="rect">
            <a:avLst/>
          </a:prstGeom>
        </p:spPr>
        <p:txBody>
          <a:bodyPr vert="horz" wrap="square" lIns="91425" tIns="91425" rIns="91425" bIns="91425" rtlCol="0" anchor="t" anchorCtr="0">
            <a:noAutofit/>
          </a:bodyPr>
          <a:lstStyle/>
          <a:p>
            <a:pPr>
              <a:spcBef>
                <a:spcPts val="0"/>
              </a:spcBef>
            </a:pPr>
            <a:r>
              <a:rPr lang="en-GB" sz="2400" dirty="0"/>
              <a:t>Edexcel GCSE (9-1) English workbooks, focused around key skills and barriers at specific grade ranges</a:t>
            </a:r>
          </a:p>
        </p:txBody>
      </p:sp>
      <p:sp>
        <p:nvSpPr>
          <p:cNvPr id="222" name="Shape 222"/>
          <p:cNvSpPr txBox="1"/>
          <p:nvPr/>
        </p:nvSpPr>
        <p:spPr>
          <a:xfrm>
            <a:off x="4705200" y="1997111"/>
            <a:ext cx="5411100" cy="4570800"/>
          </a:xfrm>
          <a:prstGeom prst="rect">
            <a:avLst/>
          </a:prstGeom>
          <a:noFill/>
          <a:ln>
            <a:noFill/>
          </a:ln>
        </p:spPr>
        <p:txBody>
          <a:bodyPr wrap="square" lIns="91425" tIns="91425" rIns="91425" bIns="91425" anchor="ctr" anchorCtr="0">
            <a:noAutofit/>
          </a:bodyPr>
          <a:lstStyle/>
          <a:p>
            <a:pPr>
              <a:lnSpc>
                <a:spcPct val="115000"/>
              </a:lnSpc>
            </a:pPr>
            <a:r>
              <a:rPr lang="en-GB" sz="1100" dirty="0">
                <a:solidFill>
                  <a:schemeClr val="lt2"/>
                </a:solidFill>
              </a:rPr>
              <a:t>Key skills and barriers to learning are addressed through units of work that follow a unique approach that builds, develops and extends students’ skills.</a:t>
            </a:r>
          </a:p>
          <a:p>
            <a:pPr>
              <a:lnSpc>
                <a:spcPct val="115000"/>
              </a:lnSpc>
            </a:pPr>
            <a:endParaRPr sz="1100" dirty="0">
              <a:solidFill>
                <a:schemeClr val="lt2"/>
              </a:solidFill>
            </a:endParaRPr>
          </a:p>
          <a:p>
            <a:pPr>
              <a:lnSpc>
                <a:spcPct val="115000"/>
              </a:lnSpc>
            </a:pPr>
            <a:r>
              <a:rPr lang="en-GB" sz="1100" dirty="0">
                <a:solidFill>
                  <a:schemeClr val="lt2"/>
                </a:solidFill>
              </a:rPr>
              <a:t>The </a:t>
            </a:r>
            <a:r>
              <a:rPr lang="en-GB" sz="1100" b="1" dirty="0">
                <a:solidFill>
                  <a:schemeClr val="lt2"/>
                </a:solidFill>
              </a:rPr>
              <a:t>skill or topic is introduced in </a:t>
            </a:r>
            <a:r>
              <a:rPr lang="en-GB" sz="1100" b="1" dirty="0">
                <a:solidFill>
                  <a:srgbClr val="FF0000"/>
                </a:solidFill>
              </a:rPr>
              <a:t>Get started</a:t>
            </a:r>
            <a:r>
              <a:rPr lang="en-GB" sz="1100" dirty="0">
                <a:solidFill>
                  <a:schemeClr val="lt2"/>
                </a:solidFill>
              </a:rPr>
              <a:t> before </a:t>
            </a:r>
            <a:r>
              <a:rPr lang="en-GB" sz="1100" b="1" dirty="0">
                <a:solidFill>
                  <a:schemeClr val="lt2"/>
                </a:solidFill>
              </a:rPr>
              <a:t>understanding is progressively built through a sequence of short </a:t>
            </a:r>
            <a:r>
              <a:rPr lang="en-GB" sz="1100" b="1" dirty="0">
                <a:solidFill>
                  <a:srgbClr val="674EA7"/>
                </a:solidFill>
              </a:rPr>
              <a:t>Skills boosts</a:t>
            </a:r>
            <a:r>
              <a:rPr lang="en-GB" sz="1100" dirty="0">
                <a:solidFill>
                  <a:schemeClr val="lt2"/>
                </a:solidFill>
              </a:rPr>
              <a:t> that focus on common areas of difficulty and misconceptions. At the end of each unit </a:t>
            </a:r>
            <a:r>
              <a:rPr lang="en-GB" sz="1100" b="1" dirty="0">
                <a:solidFill>
                  <a:srgbClr val="6AA84F"/>
                </a:solidFill>
              </a:rPr>
              <a:t>Get back on track</a:t>
            </a:r>
            <a:r>
              <a:rPr lang="en-GB" sz="1100" b="1" dirty="0">
                <a:solidFill>
                  <a:schemeClr val="lt2"/>
                </a:solidFill>
              </a:rPr>
              <a:t> helps students practise</a:t>
            </a:r>
            <a:r>
              <a:rPr lang="en-GB" sz="1100" dirty="0">
                <a:solidFill>
                  <a:schemeClr val="lt2"/>
                </a:solidFill>
              </a:rPr>
              <a:t> using all the knowledge and understanding by tackling exam style-questions.</a:t>
            </a:r>
          </a:p>
          <a:p>
            <a:pPr>
              <a:lnSpc>
                <a:spcPct val="115000"/>
              </a:lnSpc>
            </a:pPr>
            <a:endParaRPr sz="1100" dirty="0">
              <a:solidFill>
                <a:schemeClr val="lt2"/>
              </a:solidFill>
            </a:endParaRPr>
          </a:p>
          <a:p>
            <a:pPr>
              <a:lnSpc>
                <a:spcPct val="115000"/>
              </a:lnSpc>
            </a:pPr>
            <a:endParaRPr sz="1100" dirty="0">
              <a:solidFill>
                <a:schemeClr val="lt2"/>
              </a:solidFill>
            </a:endParaRPr>
          </a:p>
          <a:p>
            <a:pPr>
              <a:lnSpc>
                <a:spcPct val="115000"/>
              </a:lnSpc>
            </a:pPr>
            <a:endParaRPr sz="1100" dirty="0">
              <a:solidFill>
                <a:schemeClr val="lt2"/>
              </a:solidFill>
            </a:endParaRPr>
          </a:p>
          <a:p>
            <a:pPr>
              <a:lnSpc>
                <a:spcPct val="115000"/>
              </a:lnSpc>
            </a:pPr>
            <a:endParaRPr sz="1100" dirty="0">
              <a:solidFill>
                <a:schemeClr val="lt2"/>
              </a:solidFill>
            </a:endParaRPr>
          </a:p>
          <a:p>
            <a:pPr>
              <a:lnSpc>
                <a:spcPct val="115000"/>
              </a:lnSpc>
            </a:pPr>
            <a:endParaRPr sz="1100" dirty="0">
              <a:solidFill>
                <a:schemeClr val="lt2"/>
              </a:solidFill>
            </a:endParaRPr>
          </a:p>
          <a:p>
            <a:pPr>
              <a:lnSpc>
                <a:spcPct val="115000"/>
              </a:lnSpc>
            </a:pPr>
            <a:endParaRPr sz="1100" dirty="0">
              <a:solidFill>
                <a:schemeClr val="lt2"/>
              </a:solidFill>
            </a:endParaRPr>
          </a:p>
          <a:p>
            <a:pPr>
              <a:lnSpc>
                <a:spcPct val="115000"/>
              </a:lnSpc>
            </a:pPr>
            <a:endParaRPr sz="1100" dirty="0">
              <a:solidFill>
                <a:schemeClr val="lt2"/>
              </a:solidFill>
            </a:endParaRPr>
          </a:p>
          <a:p>
            <a:pPr>
              <a:lnSpc>
                <a:spcPct val="115000"/>
              </a:lnSpc>
            </a:pPr>
            <a:r>
              <a:rPr lang="en-GB" sz="1100" dirty="0">
                <a:solidFill>
                  <a:schemeClr val="lt2"/>
                </a:solidFill>
              </a:rPr>
              <a:t>Each book targets a specific grade, but includes content and skills within a grade range. For example Target Grade 5, covers grades 4 to 6.</a:t>
            </a:r>
          </a:p>
          <a:p>
            <a:pPr>
              <a:lnSpc>
                <a:spcPct val="115000"/>
              </a:lnSpc>
            </a:pPr>
            <a:endParaRPr sz="1100" dirty="0">
              <a:solidFill>
                <a:schemeClr val="lt2"/>
              </a:solidFill>
            </a:endParaRPr>
          </a:p>
          <a:p>
            <a:pPr>
              <a:lnSpc>
                <a:spcPct val="115000"/>
              </a:lnSpc>
            </a:pPr>
            <a:r>
              <a:rPr lang="en-GB" sz="1100" b="1" dirty="0">
                <a:solidFill>
                  <a:schemeClr val="lt2"/>
                </a:solidFill>
              </a:rPr>
              <a:t>Download free sample units and find out more:</a:t>
            </a:r>
          </a:p>
          <a:p>
            <a:pPr>
              <a:lnSpc>
                <a:spcPct val="115000"/>
              </a:lnSpc>
            </a:pPr>
            <a:r>
              <a:rPr lang="en-GB" sz="1100" dirty="0">
                <a:solidFill>
                  <a:schemeClr val="lt2"/>
                </a:solidFill>
              </a:rPr>
              <a:t>www.pearsonschools.co.uk/targetenglish</a:t>
            </a:r>
          </a:p>
        </p:txBody>
      </p:sp>
      <p:pic>
        <p:nvPicPr>
          <p:cNvPr id="223" name="Shape 223"/>
          <p:cNvPicPr preferRelativeResize="0"/>
          <p:nvPr/>
        </p:nvPicPr>
        <p:blipFill>
          <a:blip r:embed="rId6">
            <a:alphaModFix/>
          </a:blip>
          <a:stretch>
            <a:fillRect/>
          </a:stretch>
        </p:blipFill>
        <p:spPr>
          <a:xfrm>
            <a:off x="5592525" y="4132601"/>
            <a:ext cx="4399800" cy="918675"/>
          </a:xfrm>
          <a:prstGeom prst="rect">
            <a:avLst/>
          </a:prstGeom>
          <a:noFill/>
          <a:ln>
            <a:noFill/>
          </a:ln>
        </p:spPr>
      </p:pic>
    </p:spTree>
    <p:extLst>
      <p:ext uri="{BB962C8B-B14F-4D97-AF65-F5344CB8AC3E}">
        <p14:creationId xmlns:p14="http://schemas.microsoft.com/office/powerpoint/2010/main" val="22925047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latin typeface="Calibri" panose="020F0502020204030204" pitchFamily="34" charset="0"/>
              </a:rPr>
              <a:t>Any other </a:t>
            </a:r>
            <a:r>
              <a:rPr lang="en-GB" dirty="0" smtClean="0">
                <a:latin typeface="Calibri" panose="020F0502020204030204" pitchFamily="34" charset="0"/>
              </a:rPr>
              <a:t>questions?</a:t>
            </a:r>
            <a:r>
              <a:rPr lang="en-GB" dirty="0">
                <a:latin typeface="Calibri" panose="020F0502020204030204" pitchFamily="34" charset="0"/>
              </a:rPr>
              <a:t/>
            </a:r>
            <a:br>
              <a:rPr lang="en-GB" dirty="0">
                <a:latin typeface="Calibri" panose="020F0502020204030204" pitchFamily="34" charset="0"/>
              </a:rPr>
            </a:br>
            <a:r>
              <a:rPr lang="en-GB" dirty="0">
                <a:latin typeface="Calibri" panose="020F0502020204030204" pitchFamily="34" charset="0"/>
              </a:rPr>
              <a:t/>
            </a:r>
            <a:br>
              <a:rPr lang="en-GB" dirty="0">
                <a:latin typeface="Calibri" panose="020F0502020204030204" pitchFamily="34" charset="0"/>
              </a:rPr>
            </a:br>
            <a:r>
              <a:rPr lang="en-GB" dirty="0">
                <a:latin typeface="Calibri" panose="020F0502020204030204" pitchFamily="34" charset="0"/>
              </a:rPr>
              <a:t>Ideas for the next </a:t>
            </a:r>
            <a:r>
              <a:rPr lang="en-GB" dirty="0" smtClean="0">
                <a:latin typeface="Calibri" panose="020F0502020204030204" pitchFamily="34" charset="0"/>
              </a:rPr>
              <a:t>networks…</a:t>
            </a:r>
            <a:endParaRPr lang="en-US" dirty="0">
              <a:latin typeface="Calibri" panose="020F0502020204030204" pitchFamily="34" charset="0"/>
            </a:endParaRPr>
          </a:p>
        </p:txBody>
      </p:sp>
      <p:sp>
        <p:nvSpPr>
          <p:cNvPr id="12" name="Slide Number Placeholder 11"/>
          <p:cNvSpPr>
            <a:spLocks noGrp="1"/>
          </p:cNvSpPr>
          <p:nvPr>
            <p:ph type="sldNum" sz="quarter" idx="4"/>
          </p:nvPr>
        </p:nvSpPr>
        <p:spPr/>
        <p:txBody>
          <a:bodyPr/>
          <a:lstStyle/>
          <a:p>
            <a:fld id="{DDBE135E-2566-4748-853C-8A3B78F0FB00}" type="slidenum">
              <a:rPr lang="en-GB" smtClean="0"/>
              <a:pPr/>
              <a:t>17</a:t>
            </a:fld>
            <a:endParaRPr lang="en-GB" dirty="0"/>
          </a:p>
        </p:txBody>
      </p:sp>
      <p:sp>
        <p:nvSpPr>
          <p:cNvPr id="13" name="Footer Placeholder 12"/>
          <p:cNvSpPr>
            <a:spLocks noGrp="1"/>
          </p:cNvSpPr>
          <p:nvPr>
            <p:ph type="ftr" sz="quarter" idx="3"/>
          </p:nvPr>
        </p:nvSpPr>
        <p:spPr/>
        <p:txBody>
          <a:bodyPr/>
          <a:lstStyle/>
          <a:p>
            <a:r>
              <a:rPr lang="en-GB" smtClean="0"/>
              <a:t>Presentation Title Arial Bold 7 pt</a:t>
            </a:r>
            <a:endParaRPr lang="en-GB" dirty="0"/>
          </a:p>
        </p:txBody>
      </p:sp>
    </p:spTree>
    <p:extLst>
      <p:ext uri="{BB962C8B-B14F-4D97-AF65-F5344CB8AC3E}">
        <p14:creationId xmlns:p14="http://schemas.microsoft.com/office/powerpoint/2010/main" val="4216565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latin typeface="Calibri" panose="020F0502020204030204" pitchFamily="34" charset="0"/>
              </a:rPr>
              <a:t>There’s so much </a:t>
            </a:r>
            <a:br>
              <a:rPr lang="en-GB" dirty="0">
                <a:latin typeface="Calibri" panose="020F0502020204030204" pitchFamily="34" charset="0"/>
              </a:rPr>
            </a:br>
            <a:r>
              <a:rPr lang="en-GB" dirty="0">
                <a:latin typeface="Calibri" panose="020F0502020204030204" pitchFamily="34" charset="0"/>
              </a:rPr>
              <a:t>more to learn</a:t>
            </a:r>
            <a:endParaRPr lang="en-US" dirty="0">
              <a:latin typeface="Calibri" panose="020F0502020204030204" pitchFamily="34" charset="0"/>
            </a:endParaRPr>
          </a:p>
        </p:txBody>
      </p:sp>
      <p:sp>
        <p:nvSpPr>
          <p:cNvPr id="3" name="Text Placeholder 2"/>
          <p:cNvSpPr>
            <a:spLocks noGrp="1"/>
          </p:cNvSpPr>
          <p:nvPr>
            <p:ph type="body" sz="quarter" idx="10"/>
          </p:nvPr>
        </p:nvSpPr>
        <p:spPr>
          <a:xfrm>
            <a:off x="3124200" y="3829050"/>
            <a:ext cx="6196199" cy="1288073"/>
          </a:xfrm>
        </p:spPr>
        <p:txBody>
          <a:bodyPr/>
          <a:lstStyle/>
          <a:p>
            <a:r>
              <a:rPr lang="en-GB" sz="2400" dirty="0" smtClean="0">
                <a:latin typeface="Calibri" panose="020F0502020204030204" pitchFamily="34" charset="0"/>
              </a:rPr>
              <a:t>Qualifications.pearson.com</a:t>
            </a:r>
          </a:p>
          <a:p>
            <a:r>
              <a:rPr lang="en-GB" sz="2400" dirty="0" smtClean="0">
                <a:latin typeface="Calibri" panose="020F0502020204030204" pitchFamily="34" charset="0"/>
              </a:rPr>
              <a:t>English Subject </a:t>
            </a:r>
            <a:r>
              <a:rPr lang="en-GB" sz="2400" dirty="0">
                <a:latin typeface="Calibri" panose="020F0502020204030204" pitchFamily="34" charset="0"/>
              </a:rPr>
              <a:t>A</a:t>
            </a:r>
            <a:r>
              <a:rPr lang="en-GB" sz="2400" dirty="0" smtClean="0">
                <a:latin typeface="Calibri" panose="020F0502020204030204" pitchFamily="34" charset="0"/>
              </a:rPr>
              <a:t>dviser: Clare </a:t>
            </a:r>
            <a:r>
              <a:rPr lang="en-GB" sz="2400" dirty="0" err="1" smtClean="0">
                <a:latin typeface="Calibri" panose="020F0502020204030204" pitchFamily="34" charset="0"/>
              </a:rPr>
              <a:t>Haviland</a:t>
            </a:r>
            <a:endParaRPr lang="en-GB" sz="2400" dirty="0" smtClean="0">
              <a:latin typeface="Calibri" panose="020F0502020204030204" pitchFamily="34" charset="0"/>
            </a:endParaRPr>
          </a:p>
          <a:p>
            <a:r>
              <a:rPr lang="en-GB" sz="2400" dirty="0" smtClean="0">
                <a:latin typeface="Calibri" panose="020F0502020204030204" pitchFamily="34" charset="0"/>
                <a:hlinkClick r:id="rId2"/>
              </a:rPr>
              <a:t>teachingenglish@pearson.com</a:t>
            </a:r>
            <a:endParaRPr lang="en-GB" sz="2400" dirty="0" smtClean="0">
              <a:latin typeface="Calibri" panose="020F0502020204030204" pitchFamily="34" charset="0"/>
            </a:endParaRPr>
          </a:p>
          <a:p>
            <a:endParaRPr lang="en-GB" sz="2400" dirty="0" smtClean="0">
              <a:latin typeface="Calibri" panose="020F0502020204030204" pitchFamily="34" charset="0"/>
            </a:endParaRPr>
          </a:p>
          <a:p>
            <a:r>
              <a:rPr lang="en-GB" sz="2400" dirty="0" smtClean="0">
                <a:latin typeface="Calibri" panose="020F0502020204030204" pitchFamily="34" charset="0"/>
              </a:rPr>
              <a:t>Twitter: </a:t>
            </a:r>
            <a:r>
              <a:rPr lang="en-GB" sz="2400" dirty="0" smtClean="0">
                <a:latin typeface="Calibri" panose="020F0502020204030204" pitchFamily="34" charset="0"/>
                <a:hlinkClick r:id="rId3"/>
              </a:rPr>
              <a:t>@</a:t>
            </a:r>
            <a:r>
              <a:rPr lang="en-GB" sz="2400" dirty="0" err="1" smtClean="0">
                <a:latin typeface="Calibri" panose="020F0502020204030204" pitchFamily="34" charset="0"/>
                <a:hlinkClick r:id="rId3"/>
              </a:rPr>
              <a:t>PearsonTeachEng</a:t>
            </a:r>
            <a:endParaRPr lang="en-GB" sz="2400" dirty="0" smtClean="0">
              <a:latin typeface="Calibri" panose="020F0502020204030204" pitchFamily="34" charset="0"/>
            </a:endParaRPr>
          </a:p>
          <a:p>
            <a:endParaRPr lang="en-GB" dirty="0" smtClean="0"/>
          </a:p>
          <a:p>
            <a:endParaRPr lang="en-US" dirty="0"/>
          </a:p>
        </p:txBody>
      </p:sp>
    </p:spTree>
    <p:extLst>
      <p:ext uri="{BB962C8B-B14F-4D97-AF65-F5344CB8AC3E}">
        <p14:creationId xmlns:p14="http://schemas.microsoft.com/office/powerpoint/2010/main" val="3436767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smtClean="0">
                <a:latin typeface="Calibri" panose="020F0502020204030204" pitchFamily="34" charset="0"/>
              </a:rPr>
              <a:t>Session Agenda</a:t>
            </a:r>
            <a:endParaRPr lang="en-US" sz="3600" dirty="0">
              <a:latin typeface="Calibri" panose="020F0502020204030204" pitchFamily="34" charset="0"/>
            </a:endParaRPr>
          </a:p>
        </p:txBody>
      </p:sp>
      <p:sp>
        <p:nvSpPr>
          <p:cNvPr id="3" name="Text Placeholder 2"/>
          <p:cNvSpPr>
            <a:spLocks noGrp="1"/>
          </p:cNvSpPr>
          <p:nvPr>
            <p:ph type="body" sz="quarter" idx="10"/>
          </p:nvPr>
        </p:nvSpPr>
        <p:spPr>
          <a:xfrm>
            <a:off x="5977055" y="2000250"/>
            <a:ext cx="6077570" cy="3950174"/>
          </a:xfrm>
        </p:spPr>
        <p:txBody>
          <a:bodyPr/>
          <a:lstStyle/>
          <a:p>
            <a:r>
              <a:rPr lang="en-GB" sz="2400" dirty="0" smtClean="0">
                <a:latin typeface="Calibri" panose="020F0502020204030204" pitchFamily="34" charset="0"/>
              </a:rPr>
              <a:t>Sharing ideas and discussion of:</a:t>
            </a:r>
            <a:endParaRPr lang="en-GB" sz="2400" dirty="0">
              <a:latin typeface="Calibri" panose="020F0502020204030204" pitchFamily="34" charset="0"/>
            </a:endParaRPr>
          </a:p>
          <a:p>
            <a:endParaRPr lang="en-GB" sz="2400" dirty="0">
              <a:latin typeface="Calibri" panose="020F0502020204030204" pitchFamily="34" charset="0"/>
            </a:endParaRPr>
          </a:p>
          <a:p>
            <a:r>
              <a:rPr lang="en-GB" sz="2400" dirty="0" smtClean="0">
                <a:latin typeface="Calibri" panose="020F0502020204030204" pitchFamily="34" charset="0"/>
              </a:rPr>
              <a:t>Approaches to teaching writing effectively</a:t>
            </a:r>
            <a:endParaRPr lang="en-GB" sz="2400" dirty="0">
              <a:latin typeface="Calibri" panose="020F0502020204030204" pitchFamily="34" charset="0"/>
            </a:endParaRPr>
          </a:p>
          <a:p>
            <a:endParaRPr lang="en-GB" sz="2400" dirty="0">
              <a:latin typeface="Calibri" panose="020F0502020204030204" pitchFamily="34" charset="0"/>
            </a:endParaRPr>
          </a:p>
          <a:p>
            <a:r>
              <a:rPr lang="en-GB" sz="2400" dirty="0" smtClean="0">
                <a:latin typeface="Calibri" panose="020F0502020204030204" pitchFamily="34" charset="0"/>
              </a:rPr>
              <a:t>Assessment of the writing questions</a:t>
            </a:r>
            <a:endParaRPr lang="en-GB" sz="2400" dirty="0">
              <a:latin typeface="Calibri" panose="020F0502020204030204" pitchFamily="34" charset="0"/>
            </a:endParaRPr>
          </a:p>
          <a:p>
            <a:endParaRPr lang="en-GB" sz="2400" dirty="0">
              <a:latin typeface="Calibri" panose="020F0502020204030204" pitchFamily="34" charset="0"/>
            </a:endParaRPr>
          </a:p>
          <a:p>
            <a:r>
              <a:rPr lang="en-GB" sz="2400" dirty="0">
                <a:latin typeface="Calibri" panose="020F0502020204030204" pitchFamily="34" charset="0"/>
              </a:rPr>
              <a:t>Possible future topics for networks</a:t>
            </a:r>
          </a:p>
          <a:p>
            <a:endParaRPr lang="en-US" dirty="0"/>
          </a:p>
        </p:txBody>
      </p:sp>
      <p:pic>
        <p:nvPicPr>
          <p:cNvPr id="5" name="Picture Placeholder 4"/>
          <p:cNvPicPr>
            <a:picLocks noGrp="1" noChangeAspect="1"/>
          </p:cNvPicPr>
          <p:nvPr>
            <p:ph type="pic" sz="quarter" idx="12"/>
          </p:nvPr>
        </p:nvPicPr>
        <p:blipFill>
          <a:blip r:embed="rId3" cstate="print">
            <a:extLst>
              <a:ext uri="{28A0092B-C50C-407E-A947-70E740481C1C}">
                <a14:useLocalDpi xmlns:a14="http://schemas.microsoft.com/office/drawing/2010/main" val="0"/>
              </a:ext>
            </a:extLst>
          </a:blip>
          <a:srcRect t="3092" b="3092"/>
          <a:stretch>
            <a:fillRect/>
          </a:stretch>
        </p:blipFill>
        <p:spPr/>
      </p:pic>
      <p:sp>
        <p:nvSpPr>
          <p:cNvPr id="20" name="Footer Placeholder 19"/>
          <p:cNvSpPr>
            <a:spLocks noGrp="1"/>
          </p:cNvSpPr>
          <p:nvPr>
            <p:ph type="ftr" sz="quarter" idx="3"/>
          </p:nvPr>
        </p:nvSpPr>
        <p:spPr>
          <a:xfrm>
            <a:off x="6312877" y="6084277"/>
            <a:ext cx="4993033" cy="541986"/>
          </a:xfrm>
        </p:spPr>
        <p:txBody>
          <a:bodyPr/>
          <a:lstStyle/>
          <a:p>
            <a:r>
              <a:rPr lang="en-GB" sz="2400" dirty="0" smtClean="0">
                <a:latin typeface="Calibri" panose="020F0502020204030204" pitchFamily="34" charset="0"/>
              </a:rPr>
              <a:t>GCSE English Networks Spring 2018</a:t>
            </a:r>
            <a:endParaRPr lang="en-GB" sz="2400" dirty="0">
              <a:latin typeface="Calibri" panose="020F0502020204030204" pitchFamily="34" charset="0"/>
            </a:endParaRPr>
          </a:p>
        </p:txBody>
      </p:sp>
    </p:spTree>
    <p:extLst>
      <p:ext uri="{BB962C8B-B14F-4D97-AF65-F5344CB8AC3E}">
        <p14:creationId xmlns:p14="http://schemas.microsoft.com/office/powerpoint/2010/main" val="1801672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3600" dirty="0" smtClean="0">
                <a:latin typeface="Calibri" panose="020F0502020204030204" pitchFamily="34" charset="0"/>
              </a:rPr>
              <a:t>Teaching writing</a:t>
            </a:r>
            <a:endParaRPr lang="en-US" sz="3600" dirty="0">
              <a:latin typeface="Calibri" panose="020F0502020204030204" pitchFamily="34" charset="0"/>
            </a:endParaRPr>
          </a:p>
        </p:txBody>
      </p:sp>
    </p:spTree>
    <p:extLst>
      <p:ext uri="{BB962C8B-B14F-4D97-AF65-F5344CB8AC3E}">
        <p14:creationId xmlns:p14="http://schemas.microsoft.com/office/powerpoint/2010/main" val="3730270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3401485" y="401638"/>
            <a:ext cx="5693833" cy="762000"/>
          </a:xfrm>
        </p:spPr>
        <p:txBody>
          <a:bodyPr/>
          <a:lstStyle/>
          <a:p>
            <a:r>
              <a:rPr lang="en-GB" dirty="0">
                <a:latin typeface="Calibri" panose="020F0502020204030204" pitchFamily="34" charset="0"/>
              </a:rPr>
              <a:t>The challenge</a:t>
            </a:r>
          </a:p>
        </p:txBody>
      </p:sp>
      <p:sp>
        <p:nvSpPr>
          <p:cNvPr id="55299" name="Text Box 3"/>
          <p:cNvSpPr txBox="1">
            <a:spLocks noChangeArrowheads="1"/>
          </p:cNvSpPr>
          <p:nvPr/>
        </p:nvSpPr>
        <p:spPr bwMode="auto">
          <a:xfrm>
            <a:off x="711200" y="1219201"/>
            <a:ext cx="10668000" cy="397031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GB" dirty="0">
                <a:solidFill>
                  <a:srgbClr val="303048"/>
                </a:solidFill>
                <a:latin typeface="Calibri" panose="020F0502020204030204" pitchFamily="34" charset="0"/>
              </a:rPr>
              <a:t>It is generally accepted that writing is the most difficult,  if not the most complex, of the four language skills, requiring solitary, creative, thoughtful, accurate </a:t>
            </a:r>
            <a:r>
              <a:rPr lang="en-GB" dirty="0" smtClean="0">
                <a:solidFill>
                  <a:srgbClr val="303048"/>
                </a:solidFill>
                <a:latin typeface="Calibri" panose="020F0502020204030204" pitchFamily="34" charset="0"/>
              </a:rPr>
              <a:t>focussed </a:t>
            </a:r>
            <a:r>
              <a:rPr lang="en-GB" dirty="0">
                <a:solidFill>
                  <a:srgbClr val="303048"/>
                </a:solidFill>
                <a:latin typeface="Calibri" panose="020F0502020204030204" pitchFamily="34" charset="0"/>
              </a:rPr>
              <a:t>compositional  energy, plus a high degree of reflective thinking and (and usually) personal engagement.</a:t>
            </a:r>
          </a:p>
          <a:p>
            <a:pPr eaLnBrk="1" hangingPunct="1"/>
            <a:r>
              <a:rPr lang="en-GB" sz="2000" i="1" dirty="0">
                <a:latin typeface="Calibri" panose="020F0502020204030204" pitchFamily="34" charset="0"/>
              </a:rPr>
              <a:t>Getting Going: generating, shaping and developing ideas in </a:t>
            </a:r>
            <a:r>
              <a:rPr lang="en-GB" sz="2000" i="1" dirty="0" smtClean="0">
                <a:latin typeface="Calibri" panose="020F0502020204030204" pitchFamily="34" charset="0"/>
              </a:rPr>
              <a:t>writing: DCSF  </a:t>
            </a:r>
            <a:r>
              <a:rPr lang="en-GB" sz="2000" i="1" dirty="0">
                <a:latin typeface="Calibri" panose="020F0502020204030204" pitchFamily="34" charset="0"/>
              </a:rPr>
              <a:t>publication </a:t>
            </a:r>
            <a:r>
              <a:rPr lang="en-GB" sz="2000" i="1" dirty="0" smtClean="0">
                <a:latin typeface="Calibri" panose="020F0502020204030204" pitchFamily="34" charset="0"/>
              </a:rPr>
              <a:t> </a:t>
            </a:r>
            <a:endParaRPr lang="en-GB" sz="2000" i="1" dirty="0">
              <a:latin typeface="Calibri" panose="020F0502020204030204" pitchFamily="34" charset="0"/>
            </a:endParaRPr>
          </a:p>
          <a:p>
            <a:pPr eaLnBrk="1" hangingPunct="1"/>
            <a:endParaRPr lang="en-GB" sz="2000" i="1" dirty="0">
              <a:latin typeface="Calibri" panose="020F0502020204030204" pitchFamily="34" charset="0"/>
            </a:endParaRPr>
          </a:p>
          <a:p>
            <a:pPr eaLnBrk="1" hangingPunct="1"/>
            <a:r>
              <a:rPr lang="en-GB" dirty="0">
                <a:solidFill>
                  <a:srgbClr val="000000"/>
                </a:solidFill>
                <a:latin typeface="Calibri" panose="020F0502020204030204" pitchFamily="34" charset="0"/>
                <a:cs typeface="Arial" panose="020B0604020202020204" pitchFamily="34" charset="0"/>
              </a:rPr>
              <a:t>Many of the lessons seen during the survey showed there was a clear need to reinvigorate the teaching of writing. Pupils were not motivated by the writing tasks they were given and saw no real purpose to them. </a:t>
            </a:r>
          </a:p>
          <a:p>
            <a:pPr eaLnBrk="1" hangingPunct="1"/>
            <a:r>
              <a:rPr lang="en-GB" sz="2000" i="1" dirty="0" smtClean="0">
                <a:latin typeface="Calibri" panose="020F0502020204030204" pitchFamily="34" charset="0"/>
                <a:cs typeface="Arial" panose="020B0604020202020204" pitchFamily="34" charset="0"/>
              </a:rPr>
              <a:t>Moving English Forward   :  Ofsted Triennial review  2012</a:t>
            </a:r>
            <a:endParaRPr lang="en-GB" dirty="0">
              <a:latin typeface="Calibri" panose="020F0502020204030204" pitchFamily="34" charset="0"/>
              <a:cs typeface="Arial" panose="020B0604020202020204" pitchFamily="34" charset="0"/>
            </a:endParaRPr>
          </a:p>
          <a:p>
            <a:pPr eaLnBrk="1" hangingPunct="1"/>
            <a:endParaRPr lang="en-GB" dirty="0">
              <a:solidFill>
                <a:srgbClr val="303048"/>
              </a:solidFill>
              <a:latin typeface="Arial" charset="0"/>
            </a:endParaRPr>
          </a:p>
        </p:txBody>
      </p:sp>
    </p:spTree>
    <p:extLst>
      <p:ext uri="{BB962C8B-B14F-4D97-AF65-F5344CB8AC3E}">
        <p14:creationId xmlns:p14="http://schemas.microsoft.com/office/powerpoint/2010/main" val="1395374164"/>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549" y="374734"/>
            <a:ext cx="10723035" cy="1336956"/>
          </a:xfrm>
        </p:spPr>
        <p:txBody>
          <a:bodyPr/>
          <a:lstStyle/>
          <a:p>
            <a:r>
              <a:rPr lang="en-US" dirty="0" smtClean="0">
                <a:latin typeface="Calibri" panose="020F0502020204030204" pitchFamily="34" charset="0"/>
              </a:rPr>
              <a:t>‘Teachers as Writers’ project </a:t>
            </a:r>
            <a:endParaRPr lang="en-US" dirty="0">
              <a:latin typeface="Calibri" panose="020F0502020204030204" pitchFamily="34" charset="0"/>
            </a:endParaRPr>
          </a:p>
        </p:txBody>
      </p:sp>
      <p:sp>
        <p:nvSpPr>
          <p:cNvPr id="3" name="Content Placeholder 2"/>
          <p:cNvSpPr>
            <a:spLocks noGrp="1"/>
          </p:cNvSpPr>
          <p:nvPr>
            <p:ph idx="4294967295"/>
          </p:nvPr>
        </p:nvSpPr>
        <p:spPr>
          <a:xfrm>
            <a:off x="711548" y="1283828"/>
            <a:ext cx="10723035" cy="4343400"/>
          </a:xfrm>
          <a:prstGeom prst="rect">
            <a:avLst/>
          </a:prstGeom>
        </p:spPr>
        <p:txBody>
          <a:bodyPr>
            <a:normAutofit/>
          </a:bodyPr>
          <a:lstStyle/>
          <a:p>
            <a:pPr marL="0" indent="0">
              <a:lnSpc>
                <a:spcPct val="110000"/>
              </a:lnSpc>
              <a:buNone/>
            </a:pPr>
            <a:r>
              <a:rPr lang="en-US" sz="2400" dirty="0" smtClean="0">
                <a:latin typeface="Calibri" panose="020F0502020204030204" pitchFamily="34" charset="0"/>
                <a:cs typeface="Arial" panose="020B0604020202020204" pitchFamily="34" charset="0"/>
              </a:rPr>
              <a:t>The project, which allowed teachers to undertake the tasks they </a:t>
            </a:r>
          </a:p>
          <a:p>
            <a:pPr marL="0" indent="0">
              <a:lnSpc>
                <a:spcPct val="110000"/>
              </a:lnSpc>
              <a:buNone/>
            </a:pPr>
            <a:r>
              <a:rPr lang="en-US" sz="2400" dirty="0" smtClean="0">
                <a:latin typeface="Calibri" panose="020F0502020204030204" pitchFamily="34" charset="0"/>
                <a:cs typeface="Arial" panose="020B0604020202020204" pitchFamily="34" charset="0"/>
              </a:rPr>
              <a:t>set their students, indicated:</a:t>
            </a:r>
          </a:p>
          <a:p>
            <a:pPr marL="0" indent="0">
              <a:lnSpc>
                <a:spcPct val="110000"/>
              </a:lnSpc>
              <a:buNone/>
            </a:pPr>
            <a:endParaRPr lang="en-US" sz="2400" dirty="0" smtClean="0">
              <a:latin typeface="Calibri" panose="020F0502020204030204" pitchFamily="34" charset="0"/>
              <a:cs typeface="Arial" panose="020B0604020202020204" pitchFamily="34" charset="0"/>
            </a:endParaRPr>
          </a:p>
          <a:p>
            <a:pPr marL="342900" indent="-342900">
              <a:lnSpc>
                <a:spcPct val="110000"/>
              </a:lnSpc>
              <a:buFont typeface="Arial"/>
              <a:buChar char="•"/>
            </a:pPr>
            <a:r>
              <a:rPr lang="en-US" sz="2400" dirty="0" smtClean="0">
                <a:latin typeface="Calibri" panose="020F0502020204030204" pitchFamily="34" charset="0"/>
                <a:cs typeface="Arial" panose="020B0604020202020204" pitchFamily="34" charset="0"/>
              </a:rPr>
              <a:t>How difficult it is to write, at all levels and ages</a:t>
            </a:r>
          </a:p>
          <a:p>
            <a:pPr marL="342900" indent="-342900">
              <a:lnSpc>
                <a:spcPct val="110000"/>
              </a:lnSpc>
              <a:buFont typeface="Arial"/>
              <a:buChar char="•"/>
            </a:pPr>
            <a:r>
              <a:rPr lang="en-US" sz="2400" dirty="0" smtClean="0">
                <a:latin typeface="Calibri" panose="020F0502020204030204" pitchFamily="34" charset="0"/>
                <a:cs typeface="Arial" panose="020B0604020202020204" pitchFamily="34" charset="0"/>
              </a:rPr>
              <a:t>How little they used ‘planning’ devices they encourage their students to use</a:t>
            </a:r>
          </a:p>
          <a:p>
            <a:pPr marL="342900" indent="-342900">
              <a:lnSpc>
                <a:spcPct val="110000"/>
              </a:lnSpc>
              <a:buFont typeface="Arial"/>
              <a:buChar char="•"/>
            </a:pPr>
            <a:r>
              <a:rPr lang="en-US" sz="2400" dirty="0" smtClean="0">
                <a:latin typeface="Calibri" panose="020F0502020204030204" pitchFamily="34" charset="0"/>
                <a:cs typeface="Arial" panose="020B0604020202020204" pitchFamily="34" charset="0"/>
              </a:rPr>
              <a:t>How writing develops organically; ideas spring up during writing</a:t>
            </a:r>
          </a:p>
          <a:p>
            <a:pPr marL="342900" indent="-342900">
              <a:lnSpc>
                <a:spcPct val="110000"/>
              </a:lnSpc>
              <a:buFont typeface="Arial"/>
              <a:buChar char="•"/>
            </a:pPr>
            <a:r>
              <a:rPr lang="en-US" sz="2400" dirty="0" smtClean="0">
                <a:latin typeface="Calibri" panose="020F0502020204030204" pitchFamily="34" charset="0"/>
                <a:cs typeface="Arial" panose="020B0604020202020204" pitchFamily="34" charset="0"/>
              </a:rPr>
              <a:t>Good writers often re-draft as they go, rather than writing and then re-drafting</a:t>
            </a:r>
          </a:p>
          <a:p>
            <a:pPr marL="342900" indent="-342900">
              <a:lnSpc>
                <a:spcPct val="110000"/>
              </a:lnSpc>
              <a:buFont typeface="Arial"/>
              <a:buChar char="•"/>
            </a:pPr>
            <a:r>
              <a:rPr lang="en-US" sz="2400" dirty="0" smtClean="0">
                <a:latin typeface="Calibri" panose="020F0502020204030204" pitchFamily="34" charset="0"/>
                <a:cs typeface="Arial" panose="020B0604020202020204" pitchFamily="34" charset="0"/>
              </a:rPr>
              <a:t>It’s all a lot more difficult than a list of </a:t>
            </a:r>
            <a:r>
              <a:rPr lang="en-US" sz="2400" dirty="0" err="1" smtClean="0">
                <a:latin typeface="Calibri" panose="020F0502020204030204" pitchFamily="34" charset="0"/>
                <a:cs typeface="Arial" panose="020B0604020202020204" pitchFamily="34" charset="0"/>
              </a:rPr>
              <a:t>atomised</a:t>
            </a:r>
            <a:r>
              <a:rPr lang="en-US" sz="2400" dirty="0" smtClean="0">
                <a:latin typeface="Calibri" panose="020F0502020204030204" pitchFamily="34" charset="0"/>
                <a:cs typeface="Arial" panose="020B0604020202020204" pitchFamily="34" charset="0"/>
              </a:rPr>
              <a:t> skills suggests.  </a:t>
            </a:r>
          </a:p>
          <a:p>
            <a:pPr>
              <a:lnSpc>
                <a:spcPct val="110000"/>
              </a:lnSpc>
            </a:pPr>
            <a:r>
              <a:rPr lang="en-US" sz="2400" dirty="0" smtClean="0">
                <a:latin typeface="Calibri" panose="020F0502020204030204" pitchFamily="34" charset="0"/>
                <a:cs typeface="Arial" panose="020B0604020202020204" pitchFamily="34" charset="0"/>
              </a:rPr>
              <a:t>    The skills are in interplay with each other and ‘thought’ is at the heart of it.</a:t>
            </a:r>
            <a:endParaRPr lang="en-US" sz="2400" dirty="0">
              <a:latin typeface="Calibri" panose="020F0502020204030204" pitchFamily="34" charset="0"/>
              <a:cs typeface="Arial" panose="020B0604020202020204" pitchFamily="34" charset="0"/>
            </a:endParaRPr>
          </a:p>
        </p:txBody>
      </p:sp>
      <p:sp>
        <p:nvSpPr>
          <p:cNvPr id="4" name="TextBox 3"/>
          <p:cNvSpPr txBox="1"/>
          <p:nvPr/>
        </p:nvSpPr>
        <p:spPr>
          <a:xfrm>
            <a:off x="3698000" y="6005270"/>
            <a:ext cx="5356191" cy="369332"/>
          </a:xfrm>
          <a:prstGeom prst="rect">
            <a:avLst/>
          </a:prstGeom>
          <a:noFill/>
        </p:spPr>
        <p:txBody>
          <a:bodyPr wrap="none" rtlCol="0">
            <a:spAutoFit/>
          </a:bodyPr>
          <a:lstStyle/>
          <a:p>
            <a:r>
              <a:rPr lang="en-US" dirty="0" smtClean="0"/>
              <a:t>Devon LEA/</a:t>
            </a:r>
            <a:r>
              <a:rPr lang="en-US" dirty="0" err="1" smtClean="0"/>
              <a:t>Arvon</a:t>
            </a:r>
            <a:r>
              <a:rPr lang="en-US" dirty="0" smtClean="0"/>
              <a:t> foundation research  2000-2002</a:t>
            </a:r>
            <a:endParaRPr lang="en-US" dirty="0"/>
          </a:p>
        </p:txBody>
      </p:sp>
    </p:spTree>
    <p:extLst>
      <p:ext uri="{BB962C8B-B14F-4D97-AF65-F5344CB8AC3E}">
        <p14:creationId xmlns:p14="http://schemas.microsoft.com/office/powerpoint/2010/main" val="284980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914400" y="381000"/>
            <a:ext cx="10363200" cy="1143000"/>
          </a:xfrm>
        </p:spPr>
        <p:txBody>
          <a:bodyPr/>
          <a:lstStyle/>
          <a:p>
            <a:r>
              <a:rPr lang="en-GB" dirty="0" smtClean="0">
                <a:latin typeface="Calibri" panose="020F0502020204030204" pitchFamily="34" charset="0"/>
              </a:rPr>
              <a:t>Criticism of the Literacy Strategy</a:t>
            </a:r>
            <a:r>
              <a:rPr lang="en-GB" dirty="0">
                <a:latin typeface="Calibri" panose="020F0502020204030204" pitchFamily="34" charset="0"/>
              </a:rPr>
              <a:t> </a:t>
            </a:r>
            <a:r>
              <a:rPr lang="en-GB" dirty="0" smtClean="0">
                <a:latin typeface="Calibri" panose="020F0502020204030204" pitchFamily="34" charset="0"/>
              </a:rPr>
              <a:t>years</a:t>
            </a:r>
            <a:endParaRPr lang="en-GB" dirty="0">
              <a:latin typeface="Calibri" panose="020F0502020204030204" pitchFamily="34" charset="0"/>
            </a:endParaRPr>
          </a:p>
        </p:txBody>
      </p:sp>
      <p:sp>
        <p:nvSpPr>
          <p:cNvPr id="75779" name="Text Box 3"/>
          <p:cNvSpPr txBox="1">
            <a:spLocks noChangeArrowheads="1"/>
          </p:cNvSpPr>
          <p:nvPr/>
        </p:nvSpPr>
        <p:spPr bwMode="auto">
          <a:xfrm>
            <a:off x="1225551" y="1853410"/>
            <a:ext cx="8414676" cy="5232202"/>
          </a:xfrm>
          <a:prstGeom prst="rect">
            <a:avLst/>
          </a:prstGeom>
          <a:noFill/>
          <a:ln w="9525">
            <a:noFill/>
            <a:miter lim="800000"/>
            <a:headEnd/>
            <a:tailEnd/>
          </a:ln>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spcBef>
                <a:spcPct val="20000"/>
              </a:spcBef>
            </a:pPr>
            <a:r>
              <a:rPr kumimoji="1" lang="en-GB" dirty="0">
                <a:solidFill>
                  <a:srgbClr val="303159"/>
                </a:solidFill>
                <a:latin typeface="Calibri" panose="020F0502020204030204" pitchFamily="34" charset="0"/>
                <a:cs typeface="Arial" panose="020B0604020202020204" pitchFamily="34" charset="0"/>
              </a:rPr>
              <a:t>The present curriculum may have swung too far </a:t>
            </a:r>
          </a:p>
          <a:p>
            <a:pPr>
              <a:spcBef>
                <a:spcPct val="20000"/>
              </a:spcBef>
            </a:pPr>
            <a:r>
              <a:rPr kumimoji="1" lang="en-GB" dirty="0">
                <a:solidFill>
                  <a:srgbClr val="303159"/>
                </a:solidFill>
                <a:latin typeface="Calibri" panose="020F0502020204030204" pitchFamily="34" charset="0"/>
                <a:cs typeface="Arial" panose="020B0604020202020204" pitchFamily="34" charset="0"/>
              </a:rPr>
              <a:t>towards a catalogue of required writing forms…</a:t>
            </a:r>
          </a:p>
          <a:p>
            <a:pPr>
              <a:spcBef>
                <a:spcPct val="20000"/>
              </a:spcBef>
            </a:pPr>
            <a:r>
              <a:rPr kumimoji="1" lang="en-GB" dirty="0">
                <a:solidFill>
                  <a:srgbClr val="303159"/>
                </a:solidFill>
                <a:latin typeface="Calibri" panose="020F0502020204030204" pitchFamily="34" charset="0"/>
                <a:cs typeface="Arial" panose="020B0604020202020204" pitchFamily="34" charset="0"/>
              </a:rPr>
              <a:t>Teachers &amp; pupils will want to generate writing that </a:t>
            </a:r>
          </a:p>
          <a:p>
            <a:pPr>
              <a:spcBef>
                <a:spcPct val="20000"/>
              </a:spcBef>
            </a:pPr>
            <a:r>
              <a:rPr kumimoji="1" lang="en-GB" dirty="0">
                <a:solidFill>
                  <a:srgbClr val="303159"/>
                </a:solidFill>
                <a:latin typeface="Calibri" panose="020F0502020204030204" pitchFamily="34" charset="0"/>
                <a:cs typeface="Arial" panose="020B0604020202020204" pitchFamily="34" charset="0"/>
              </a:rPr>
              <a:t>gives pleasure (</a:t>
            </a:r>
            <a:r>
              <a:rPr kumimoji="1" lang="en-GB" dirty="0" err="1">
                <a:solidFill>
                  <a:srgbClr val="303159"/>
                </a:solidFill>
                <a:latin typeface="Calibri" panose="020F0502020204030204" pitchFamily="34" charset="0"/>
                <a:cs typeface="Arial" panose="020B0604020202020204" pitchFamily="34" charset="0"/>
              </a:rPr>
              <a:t>eg</a:t>
            </a:r>
            <a:r>
              <a:rPr kumimoji="1" lang="en-GB" dirty="0">
                <a:solidFill>
                  <a:srgbClr val="303159"/>
                </a:solidFill>
                <a:latin typeface="Calibri" panose="020F0502020204030204" pitchFamily="34" charset="0"/>
                <a:cs typeface="Arial" panose="020B0604020202020204" pitchFamily="34" charset="0"/>
              </a:rPr>
              <a:t>. It</a:t>
            </a:r>
            <a:r>
              <a:rPr kumimoji="1" lang="ja-JP" altLang="en-GB" dirty="0">
                <a:solidFill>
                  <a:srgbClr val="303159"/>
                </a:solidFill>
                <a:latin typeface="Calibri" panose="020F0502020204030204" pitchFamily="34" charset="0"/>
                <a:cs typeface="Arial" panose="020B0604020202020204" pitchFamily="34" charset="0"/>
              </a:rPr>
              <a:t>’</a:t>
            </a:r>
            <a:r>
              <a:rPr kumimoji="1" lang="en-GB" dirty="0">
                <a:solidFill>
                  <a:srgbClr val="303159"/>
                </a:solidFill>
                <a:latin typeface="Calibri" panose="020F0502020204030204" pitchFamily="34" charset="0"/>
                <a:cs typeface="Arial" panose="020B0604020202020204" pitchFamily="34" charset="0"/>
              </a:rPr>
              <a:t>s funny, moving, well-crafted) </a:t>
            </a:r>
          </a:p>
          <a:p>
            <a:pPr>
              <a:spcBef>
                <a:spcPct val="20000"/>
              </a:spcBef>
            </a:pPr>
            <a:r>
              <a:rPr kumimoji="1" lang="en-GB" dirty="0">
                <a:solidFill>
                  <a:srgbClr val="303159"/>
                </a:solidFill>
                <a:latin typeface="Calibri" panose="020F0502020204030204" pitchFamily="34" charset="0"/>
                <a:cs typeface="Arial" panose="020B0604020202020204" pitchFamily="34" charset="0"/>
              </a:rPr>
              <a:t>&amp; that makes a difference to personal lives and in </a:t>
            </a:r>
          </a:p>
          <a:p>
            <a:pPr>
              <a:spcBef>
                <a:spcPct val="20000"/>
              </a:spcBef>
            </a:pPr>
            <a:r>
              <a:rPr kumimoji="1" lang="en-GB" dirty="0">
                <a:solidFill>
                  <a:srgbClr val="303159"/>
                </a:solidFill>
                <a:latin typeface="Calibri" panose="020F0502020204030204" pitchFamily="34" charset="0"/>
                <a:cs typeface="Arial" panose="020B0604020202020204" pitchFamily="34" charset="0"/>
              </a:rPr>
              <a:t>the world…</a:t>
            </a:r>
          </a:p>
          <a:p>
            <a:pPr>
              <a:spcBef>
                <a:spcPct val="20000"/>
              </a:spcBef>
            </a:pPr>
            <a:r>
              <a:rPr kumimoji="1" lang="en-GB" dirty="0">
                <a:solidFill>
                  <a:srgbClr val="303159"/>
                </a:solidFill>
                <a:latin typeface="Calibri" panose="020F0502020204030204" pitchFamily="34" charset="0"/>
                <a:cs typeface="Arial" panose="020B0604020202020204" pitchFamily="34" charset="0"/>
              </a:rPr>
              <a:t>The </a:t>
            </a:r>
            <a:r>
              <a:rPr kumimoji="1" lang="en-GB" dirty="0">
                <a:solidFill>
                  <a:srgbClr val="C00000"/>
                </a:solidFill>
                <a:latin typeface="Calibri" panose="020F0502020204030204" pitchFamily="34" charset="0"/>
                <a:cs typeface="Arial" panose="020B0604020202020204" pitchFamily="34" charset="0"/>
              </a:rPr>
              <a:t>generation</a:t>
            </a:r>
            <a:r>
              <a:rPr kumimoji="1" lang="en-GB" dirty="0">
                <a:solidFill>
                  <a:srgbClr val="303159"/>
                </a:solidFill>
                <a:latin typeface="Calibri" panose="020F0502020204030204" pitchFamily="34" charset="0"/>
                <a:cs typeface="Arial" panose="020B0604020202020204" pitchFamily="34" charset="0"/>
              </a:rPr>
              <a:t> and </a:t>
            </a:r>
            <a:r>
              <a:rPr kumimoji="1" lang="en-GB" dirty="0">
                <a:solidFill>
                  <a:srgbClr val="C00000"/>
                </a:solidFill>
                <a:latin typeface="Calibri" panose="020F0502020204030204" pitchFamily="34" charset="0"/>
                <a:cs typeface="Arial" panose="020B0604020202020204" pitchFamily="34" charset="0"/>
              </a:rPr>
              <a:t>marshalling</a:t>
            </a:r>
            <a:r>
              <a:rPr kumimoji="1" lang="en-GB" dirty="0">
                <a:solidFill>
                  <a:srgbClr val="303159"/>
                </a:solidFill>
                <a:latin typeface="Calibri" panose="020F0502020204030204" pitchFamily="34" charset="0"/>
                <a:cs typeface="Arial" panose="020B0604020202020204" pitchFamily="34" charset="0"/>
              </a:rPr>
              <a:t> of </a:t>
            </a:r>
            <a:r>
              <a:rPr kumimoji="1" lang="en-GB" i="1" dirty="0">
                <a:solidFill>
                  <a:srgbClr val="303159"/>
                </a:solidFill>
                <a:latin typeface="Calibri" panose="020F0502020204030204" pitchFamily="34" charset="0"/>
                <a:cs typeface="Arial" panose="020B0604020202020204" pitchFamily="34" charset="0"/>
              </a:rPr>
              <a:t>ideas</a:t>
            </a:r>
            <a:r>
              <a:rPr kumimoji="1" lang="en-GB" dirty="0">
                <a:solidFill>
                  <a:srgbClr val="303159"/>
                </a:solidFill>
                <a:latin typeface="Calibri" panose="020F0502020204030204" pitchFamily="34" charset="0"/>
                <a:cs typeface="Arial" panose="020B0604020202020204" pitchFamily="34" charset="0"/>
              </a:rPr>
              <a:t> for writing </a:t>
            </a:r>
          </a:p>
          <a:p>
            <a:pPr>
              <a:spcBef>
                <a:spcPct val="20000"/>
              </a:spcBef>
            </a:pPr>
            <a:r>
              <a:rPr kumimoji="1" lang="en-GB" dirty="0">
                <a:solidFill>
                  <a:srgbClr val="303159"/>
                </a:solidFill>
                <a:latin typeface="Calibri" panose="020F0502020204030204" pitchFamily="34" charset="0"/>
                <a:cs typeface="Arial" panose="020B0604020202020204" pitchFamily="34" charset="0"/>
              </a:rPr>
              <a:t>need much more </a:t>
            </a:r>
            <a:r>
              <a:rPr kumimoji="1" lang="en-GB" dirty="0" smtClean="0">
                <a:solidFill>
                  <a:srgbClr val="303159"/>
                </a:solidFill>
                <a:latin typeface="Calibri" panose="020F0502020204030204" pitchFamily="34" charset="0"/>
                <a:cs typeface="Arial" panose="020B0604020202020204" pitchFamily="34" charset="0"/>
              </a:rPr>
              <a:t>attention.</a:t>
            </a:r>
          </a:p>
          <a:p>
            <a:pPr>
              <a:spcBef>
                <a:spcPct val="20000"/>
              </a:spcBef>
            </a:pPr>
            <a:endParaRPr kumimoji="1" lang="en-GB" dirty="0">
              <a:solidFill>
                <a:srgbClr val="303159"/>
              </a:solidFill>
              <a:latin typeface="Tahoma" charset="0"/>
            </a:endParaRPr>
          </a:p>
          <a:p>
            <a:pPr eaLnBrk="1" hangingPunct="1"/>
            <a:r>
              <a:rPr kumimoji="1" lang="en-GB" sz="2800" dirty="0">
                <a:solidFill>
                  <a:srgbClr val="303159"/>
                </a:solidFill>
                <a:latin typeface="Tahoma" charset="0"/>
              </a:rPr>
              <a:t>		</a:t>
            </a:r>
            <a:r>
              <a:rPr kumimoji="1" lang="en-GB" i="1" dirty="0" smtClean="0">
                <a:solidFill>
                  <a:srgbClr val="303159"/>
                </a:solidFill>
                <a:latin typeface="Calibri" panose="020F0502020204030204" pitchFamily="34" charset="0"/>
              </a:rPr>
              <a:t> </a:t>
            </a:r>
            <a:r>
              <a:rPr kumimoji="1" lang="en-GB" sz="1800" i="1" dirty="0" smtClean="0">
                <a:solidFill>
                  <a:srgbClr val="303159"/>
                </a:solidFill>
                <a:latin typeface="Calibri" panose="020F0502020204030204" pitchFamily="34" charset="0"/>
              </a:rPr>
              <a:t>Gett</a:t>
            </a:r>
            <a:r>
              <a:rPr lang="en-GB" sz="1800" i="1" dirty="0" smtClean="0">
                <a:latin typeface="Calibri" panose="020F0502020204030204" pitchFamily="34" charset="0"/>
              </a:rPr>
              <a:t>ing Going: generating, shaping and developing ideas in writing.</a:t>
            </a:r>
          </a:p>
          <a:p>
            <a:pPr eaLnBrk="1" hangingPunct="1"/>
            <a:r>
              <a:rPr lang="en-GB" sz="1800" i="1" dirty="0" smtClean="0">
                <a:latin typeface="Calibri" panose="020F0502020204030204" pitchFamily="34" charset="0"/>
              </a:rPr>
              <a:t> 							DCSF  publication  </a:t>
            </a:r>
          </a:p>
          <a:p>
            <a:pPr>
              <a:spcBef>
                <a:spcPct val="20000"/>
              </a:spcBef>
            </a:pPr>
            <a:endParaRPr lang="en-GB" sz="2800" dirty="0">
              <a:solidFill>
                <a:srgbClr val="303159"/>
              </a:solidFill>
              <a:latin typeface="Tahoma" charset="0"/>
            </a:endParaRPr>
          </a:p>
        </p:txBody>
      </p:sp>
    </p:spTree>
    <p:extLst>
      <p:ext uri="{BB962C8B-B14F-4D97-AF65-F5344CB8AC3E}">
        <p14:creationId xmlns:p14="http://schemas.microsoft.com/office/powerpoint/2010/main" val="134009679"/>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3279" y="282127"/>
            <a:ext cx="10363200" cy="1143000"/>
          </a:xfrm>
        </p:spPr>
        <p:txBody>
          <a:bodyPr>
            <a:noAutofit/>
          </a:bodyPr>
          <a:lstStyle/>
          <a:p>
            <a:pPr algn="ctr">
              <a:defRPr/>
            </a:pPr>
            <a:r>
              <a:rPr lang="en-GB" dirty="0" smtClean="0">
                <a:latin typeface="Calibri" panose="020F0502020204030204" pitchFamily="34" charset="0"/>
              </a:rPr>
              <a:t>Writing as design. Like all aspects of English, the focus is on </a:t>
            </a:r>
            <a:r>
              <a:rPr lang="en-GB" u="sng" dirty="0" smtClean="0">
                <a:latin typeface="Calibri" panose="020F0502020204030204" pitchFamily="34" charset="0"/>
              </a:rPr>
              <a:t>making choices</a:t>
            </a:r>
            <a:r>
              <a:rPr lang="en-GB" dirty="0" smtClean="0">
                <a:latin typeface="Calibri" panose="020F0502020204030204" pitchFamily="34" charset="0"/>
              </a:rPr>
              <a:t/>
            </a:r>
            <a:br>
              <a:rPr lang="en-GB" dirty="0" smtClean="0">
                <a:latin typeface="Calibri" panose="020F0502020204030204" pitchFamily="34" charset="0"/>
              </a:rPr>
            </a:br>
            <a:r>
              <a:rPr lang="en-GB" i="1" dirty="0" smtClean="0">
                <a:solidFill>
                  <a:schemeClr val="tx1"/>
                </a:solidFill>
                <a:latin typeface="Calibri" panose="020F0502020204030204" pitchFamily="34" charset="0"/>
                <a:cs typeface="Arial" panose="020B0604020202020204" pitchFamily="34" charset="0"/>
              </a:rPr>
              <a:t/>
            </a:r>
            <a:br>
              <a:rPr lang="en-GB" i="1" dirty="0" smtClean="0">
                <a:solidFill>
                  <a:schemeClr val="tx1"/>
                </a:solidFill>
                <a:latin typeface="Calibri" panose="020F0502020204030204" pitchFamily="34" charset="0"/>
                <a:cs typeface="Arial" panose="020B0604020202020204" pitchFamily="34" charset="0"/>
              </a:rPr>
            </a:br>
            <a:endParaRPr lang="en-GB" dirty="0">
              <a:solidFill>
                <a:schemeClr val="tx1"/>
              </a:solidFill>
              <a:latin typeface="Calibri" panose="020F0502020204030204" pitchFamily="34" charset="0"/>
              <a:cs typeface="Arial" panose="020B0604020202020204" pitchFamily="34" charset="0"/>
            </a:endParaRPr>
          </a:p>
        </p:txBody>
      </p:sp>
      <p:sp>
        <p:nvSpPr>
          <p:cNvPr id="3" name="Content Placeholder 2"/>
          <p:cNvSpPr>
            <a:spLocks noGrp="1"/>
          </p:cNvSpPr>
          <p:nvPr>
            <p:ph idx="4294967295"/>
          </p:nvPr>
        </p:nvSpPr>
        <p:spPr>
          <a:xfrm>
            <a:off x="613447" y="1425127"/>
            <a:ext cx="10321416" cy="4984087"/>
          </a:xfrm>
          <a:prstGeom prst="rect">
            <a:avLst/>
          </a:prstGeom>
        </p:spPr>
        <p:txBody>
          <a:bodyPr>
            <a:normAutofit fontScale="25000" lnSpcReduction="20000"/>
          </a:bodyPr>
          <a:lstStyle/>
          <a:p>
            <a:pPr marL="0" indent="0">
              <a:lnSpc>
                <a:spcPct val="120000"/>
              </a:lnSpc>
              <a:buNone/>
            </a:pPr>
            <a:r>
              <a:rPr lang="en-GB" sz="9600" b="1" dirty="0" smtClean="0">
                <a:latin typeface="Calibri" panose="020F0502020204030204" pitchFamily="34" charset="0"/>
                <a:ea typeface="+mn-ea"/>
                <a:cs typeface="Arial" panose="020B0604020202020204" pitchFamily="34" charset="0"/>
              </a:rPr>
              <a:t>Content choices:    </a:t>
            </a:r>
            <a:r>
              <a:rPr lang="en-GB" sz="9600" dirty="0" smtClean="0">
                <a:latin typeface="Calibri" panose="020F0502020204030204" pitchFamily="34" charset="0"/>
                <a:ea typeface="+mn-ea"/>
                <a:cs typeface="Arial" panose="020B0604020202020204" pitchFamily="34" charset="0"/>
              </a:rPr>
              <a:t>what to say   </a:t>
            </a:r>
            <a:r>
              <a:rPr lang="en-GB" sz="9600" dirty="0" smtClean="0">
                <a:solidFill>
                  <a:schemeClr val="tx2">
                    <a:lumMod val="75000"/>
                  </a:schemeClr>
                </a:solidFill>
                <a:latin typeface="Calibri" panose="020F0502020204030204" pitchFamily="34" charset="0"/>
                <a:ea typeface="+mn-ea"/>
                <a:cs typeface="Arial" panose="020B0604020202020204" pitchFamily="34" charset="0"/>
              </a:rPr>
              <a:t>(</a:t>
            </a:r>
            <a:r>
              <a:rPr lang="en-GB" sz="9600" dirty="0" smtClean="0">
                <a:solidFill>
                  <a:srgbClr val="FF0000"/>
                </a:solidFill>
                <a:latin typeface="Calibri" panose="020F0502020204030204" pitchFamily="34" charset="0"/>
                <a:ea typeface="+mn-ea"/>
                <a:cs typeface="Arial" panose="020B0604020202020204" pitchFamily="34" charset="0"/>
              </a:rPr>
              <a:t>generating ideas</a:t>
            </a:r>
            <a:r>
              <a:rPr lang="en-GB" sz="9600" dirty="0" smtClean="0">
                <a:solidFill>
                  <a:schemeClr val="tx2">
                    <a:lumMod val="75000"/>
                  </a:schemeClr>
                </a:solidFill>
                <a:latin typeface="Calibri" panose="020F0502020204030204" pitchFamily="34" charset="0"/>
                <a:ea typeface="+mn-ea"/>
                <a:cs typeface="Arial" panose="020B0604020202020204" pitchFamily="34" charset="0"/>
              </a:rPr>
              <a:t>)</a:t>
            </a:r>
            <a:r>
              <a:rPr lang="en-US" sz="9600" dirty="0" smtClean="0">
                <a:latin typeface="Calibri" panose="020F0502020204030204" pitchFamily="34" charset="0"/>
                <a:cs typeface="Arial" panose="020B0604020202020204" pitchFamily="34" charset="0"/>
              </a:rPr>
              <a:t> </a:t>
            </a:r>
          </a:p>
          <a:p>
            <a:pPr marL="0" indent="0">
              <a:lnSpc>
                <a:spcPct val="120000"/>
              </a:lnSpc>
              <a:buNone/>
            </a:pPr>
            <a:endParaRPr lang="en-US" sz="9600" dirty="0" smtClean="0">
              <a:latin typeface="Calibri" panose="020F0502020204030204" pitchFamily="34" charset="0"/>
              <a:cs typeface="Arial" panose="020B0604020202020204" pitchFamily="34" charset="0"/>
            </a:endParaRPr>
          </a:p>
          <a:p>
            <a:pPr marL="0" indent="0">
              <a:lnSpc>
                <a:spcPct val="120000"/>
              </a:lnSpc>
              <a:buNone/>
            </a:pPr>
            <a:r>
              <a:rPr lang="en-US" sz="9600" dirty="0" smtClean="0">
                <a:latin typeface="Calibri" panose="020F0502020204030204" pitchFamily="34" charset="0"/>
                <a:cs typeface="Arial" panose="020B0604020202020204" pitchFamily="34" charset="0"/>
              </a:rPr>
              <a:t>‘Any writing, about whatever personal or impersonal subject, for whatever audience or purpose, can never comprise anything but some focused and edited version of inner speech.’</a:t>
            </a:r>
          </a:p>
          <a:p>
            <a:pPr marL="0" indent="0">
              <a:lnSpc>
                <a:spcPct val="120000"/>
              </a:lnSpc>
              <a:buNone/>
            </a:pPr>
            <a:r>
              <a:rPr lang="en-US" sz="9600" dirty="0" smtClean="0">
                <a:latin typeface="Calibri" panose="020F0502020204030204" pitchFamily="34" charset="0"/>
                <a:cs typeface="Arial" panose="020B0604020202020204" pitchFamily="34" charset="0"/>
              </a:rPr>
              <a:t>               Integrity in the teaching of writing:  James Moffett  1980</a:t>
            </a:r>
          </a:p>
          <a:p>
            <a:pPr>
              <a:lnSpc>
                <a:spcPct val="120000"/>
              </a:lnSpc>
              <a:buFontTx/>
              <a:buNone/>
              <a:defRPr/>
            </a:pPr>
            <a:endParaRPr lang="en-GB" sz="9600" dirty="0" smtClean="0">
              <a:latin typeface="Calibri" panose="020F0502020204030204" pitchFamily="34" charset="0"/>
              <a:ea typeface="+mn-ea"/>
              <a:cs typeface="Arial" panose="020B0604020202020204" pitchFamily="34" charset="0"/>
            </a:endParaRPr>
          </a:p>
          <a:p>
            <a:pPr>
              <a:lnSpc>
                <a:spcPct val="120000"/>
              </a:lnSpc>
              <a:buFontTx/>
              <a:buNone/>
              <a:defRPr/>
            </a:pPr>
            <a:r>
              <a:rPr lang="en-GB" sz="9600" b="1" dirty="0" smtClean="0">
                <a:latin typeface="Calibri" panose="020F0502020204030204" pitchFamily="34" charset="0"/>
                <a:ea typeface="+mn-ea"/>
                <a:cs typeface="Arial" panose="020B0604020202020204" pitchFamily="34" charset="0"/>
              </a:rPr>
              <a:t>Rhetorical Choices:   </a:t>
            </a:r>
            <a:r>
              <a:rPr lang="en-GB" sz="9600" dirty="0" smtClean="0">
                <a:latin typeface="Calibri" panose="020F0502020204030204" pitchFamily="34" charset="0"/>
                <a:ea typeface="+mn-ea"/>
                <a:cs typeface="Arial" panose="020B0604020202020204" pitchFamily="34" charset="0"/>
              </a:rPr>
              <a:t>how to say it </a:t>
            </a:r>
            <a:r>
              <a:rPr lang="en-GB" sz="9600" dirty="0" smtClean="0">
                <a:solidFill>
                  <a:schemeClr val="tx2">
                    <a:lumMod val="75000"/>
                  </a:schemeClr>
                </a:solidFill>
                <a:latin typeface="Calibri" panose="020F0502020204030204" pitchFamily="34" charset="0"/>
                <a:ea typeface="+mn-ea"/>
                <a:cs typeface="Arial" panose="020B0604020202020204" pitchFamily="34" charset="0"/>
              </a:rPr>
              <a:t>(</a:t>
            </a:r>
            <a:r>
              <a:rPr lang="en-GB" sz="9600" dirty="0" smtClean="0">
                <a:solidFill>
                  <a:srgbClr val="FF0000"/>
                </a:solidFill>
                <a:latin typeface="Calibri" panose="020F0502020204030204" pitchFamily="34" charset="0"/>
                <a:ea typeface="+mn-ea"/>
                <a:cs typeface="Arial" panose="020B0604020202020204" pitchFamily="34" charset="0"/>
              </a:rPr>
              <a:t>marshalling ideas</a:t>
            </a:r>
            <a:r>
              <a:rPr lang="en-GB" sz="9600" dirty="0" smtClean="0">
                <a:solidFill>
                  <a:schemeClr val="tx2">
                    <a:lumMod val="75000"/>
                  </a:schemeClr>
                </a:solidFill>
                <a:latin typeface="Calibri" panose="020F0502020204030204" pitchFamily="34" charset="0"/>
                <a:ea typeface="+mn-ea"/>
                <a:cs typeface="Arial" panose="020B0604020202020204" pitchFamily="34" charset="0"/>
              </a:rPr>
              <a:t>)</a:t>
            </a:r>
          </a:p>
          <a:p>
            <a:pPr>
              <a:lnSpc>
                <a:spcPct val="120000"/>
              </a:lnSpc>
              <a:buFontTx/>
              <a:buNone/>
              <a:defRPr/>
            </a:pPr>
            <a:endParaRPr lang="en-GB" sz="9600" dirty="0" smtClean="0">
              <a:latin typeface="Calibri" panose="020F0502020204030204" pitchFamily="34" charset="0"/>
              <a:cs typeface="Arial" panose="020B0604020202020204" pitchFamily="34" charset="0"/>
            </a:endParaRPr>
          </a:p>
          <a:p>
            <a:pPr>
              <a:lnSpc>
                <a:spcPct val="120000"/>
              </a:lnSpc>
              <a:buFontTx/>
              <a:buNone/>
              <a:defRPr/>
            </a:pPr>
            <a:r>
              <a:rPr lang="en-GB" sz="9600" dirty="0" smtClean="0">
                <a:latin typeface="Calibri" panose="020F0502020204030204" pitchFamily="34" charset="0"/>
                <a:ea typeface="+mn-ea"/>
                <a:cs typeface="Arial" panose="020B0604020202020204" pitchFamily="34" charset="0"/>
              </a:rPr>
              <a:t>There are 3 of them:</a:t>
            </a:r>
          </a:p>
          <a:p>
            <a:pPr lvl="2">
              <a:lnSpc>
                <a:spcPct val="120000"/>
              </a:lnSpc>
              <a:defRPr/>
            </a:pPr>
            <a:r>
              <a:rPr lang="en-GB" sz="9600" dirty="0" smtClean="0">
                <a:latin typeface="Calibri" panose="020F0502020204030204" pitchFamily="34" charset="0"/>
                <a:cs typeface="Arial" panose="020B0604020202020204" pitchFamily="34" charset="0"/>
              </a:rPr>
              <a:t>Word selection</a:t>
            </a:r>
          </a:p>
          <a:p>
            <a:pPr lvl="2">
              <a:lnSpc>
                <a:spcPct val="120000"/>
              </a:lnSpc>
              <a:defRPr/>
            </a:pPr>
            <a:r>
              <a:rPr lang="en-GB" sz="9600" dirty="0" smtClean="0">
                <a:latin typeface="Calibri" panose="020F0502020204030204" pitchFamily="34" charset="0"/>
                <a:cs typeface="Arial" panose="020B0604020202020204" pitchFamily="34" charset="0"/>
              </a:rPr>
              <a:t>Sentence construction</a:t>
            </a:r>
          </a:p>
          <a:p>
            <a:pPr lvl="2">
              <a:lnSpc>
                <a:spcPct val="120000"/>
              </a:lnSpc>
              <a:defRPr/>
            </a:pPr>
            <a:r>
              <a:rPr lang="en-GB" sz="9600" dirty="0" smtClean="0">
                <a:latin typeface="Calibri" panose="020F0502020204030204" pitchFamily="34" charset="0"/>
                <a:cs typeface="Arial" panose="020B0604020202020204" pitchFamily="34" charset="0"/>
              </a:rPr>
              <a:t>Textual structure</a:t>
            </a:r>
          </a:p>
          <a:p>
            <a:pPr>
              <a:buFontTx/>
              <a:buNone/>
              <a:defRPr/>
            </a:pPr>
            <a:endParaRPr lang="en-GB" dirty="0" smtClean="0">
              <a:solidFill>
                <a:schemeClr val="tx2">
                  <a:lumMod val="75000"/>
                </a:schemeClr>
              </a:solidFill>
              <a:ea typeface="+mn-ea"/>
            </a:endParaRPr>
          </a:p>
          <a:p>
            <a:pPr>
              <a:buFontTx/>
              <a:buNone/>
              <a:defRPr/>
            </a:pPr>
            <a:r>
              <a:rPr lang="en-GB" dirty="0" smtClean="0">
                <a:solidFill>
                  <a:schemeClr val="tx2">
                    <a:lumMod val="75000"/>
                  </a:schemeClr>
                </a:solidFill>
                <a:ea typeface="+mn-ea"/>
              </a:rPr>
              <a:t>               </a:t>
            </a:r>
            <a:r>
              <a:rPr lang="en-GB" sz="2400" dirty="0" smtClean="0">
                <a:solidFill>
                  <a:schemeClr val="tx2">
                    <a:lumMod val="75000"/>
                  </a:schemeClr>
                </a:solidFill>
                <a:ea typeface="+mn-ea"/>
              </a:rPr>
              <a:t> </a:t>
            </a:r>
            <a:endParaRPr lang="en-GB" dirty="0">
              <a:solidFill>
                <a:schemeClr val="tx2">
                  <a:lumMod val="75000"/>
                </a:schemeClr>
              </a:solidFill>
              <a:ea typeface="+mn-ea"/>
            </a:endParaRPr>
          </a:p>
        </p:txBody>
      </p:sp>
    </p:spTree>
    <p:extLst>
      <p:ext uri="{BB962C8B-B14F-4D97-AF65-F5344CB8AC3E}">
        <p14:creationId xmlns:p14="http://schemas.microsoft.com/office/powerpoint/2010/main" val="1124789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274" y="416425"/>
            <a:ext cx="10723035" cy="1336956"/>
          </a:xfrm>
        </p:spPr>
        <p:txBody>
          <a:bodyPr/>
          <a:lstStyle/>
          <a:p>
            <a:r>
              <a:rPr lang="en-GB" dirty="0" smtClean="0">
                <a:latin typeface="Calibri" panose="020F0502020204030204" pitchFamily="34" charset="0"/>
              </a:rPr>
              <a:t>Making space for writing  </a:t>
            </a:r>
            <a:endParaRPr lang="en-US" dirty="0">
              <a:solidFill>
                <a:schemeClr val="tx1"/>
              </a:solidFill>
            </a:endParaRPr>
          </a:p>
        </p:txBody>
      </p:sp>
      <p:sp>
        <p:nvSpPr>
          <p:cNvPr id="3" name="Content Placeholder 2"/>
          <p:cNvSpPr>
            <a:spLocks noGrp="1"/>
          </p:cNvSpPr>
          <p:nvPr>
            <p:ph idx="4294967295"/>
          </p:nvPr>
        </p:nvSpPr>
        <p:spPr>
          <a:xfrm>
            <a:off x="815642" y="1395341"/>
            <a:ext cx="10723035" cy="4343400"/>
          </a:xfrm>
          <a:prstGeom prst="rect">
            <a:avLst/>
          </a:prstGeom>
        </p:spPr>
        <p:txBody>
          <a:bodyPr>
            <a:noAutofit/>
          </a:bodyPr>
          <a:lstStyle/>
          <a:p>
            <a:pPr marL="0" indent="0">
              <a:lnSpc>
                <a:spcPct val="100000"/>
              </a:lnSpc>
              <a:buNone/>
            </a:pPr>
            <a:r>
              <a:rPr lang="en-US" sz="2400" dirty="0" smtClean="0">
                <a:latin typeface="Calibri" panose="020F0502020204030204" pitchFamily="34" charset="0"/>
                <a:cs typeface="Arial" panose="020B0604020202020204" pitchFamily="34" charset="0"/>
              </a:rPr>
              <a:t>There need to be more opportunities for extended writing, </a:t>
            </a:r>
            <a:r>
              <a:rPr lang="en-US" sz="2400" b="1" dirty="0" smtClean="0">
                <a:solidFill>
                  <a:srgbClr val="FF0000"/>
                </a:solidFill>
                <a:latin typeface="Calibri" panose="020F0502020204030204" pitchFamily="34" charset="0"/>
                <a:cs typeface="Arial" panose="020B0604020202020204" pitchFamily="34" charset="0"/>
              </a:rPr>
              <a:t>more lessons for writing and a workshop approach to writing</a:t>
            </a:r>
            <a:r>
              <a:rPr lang="en-US" sz="2400" dirty="0" smtClean="0">
                <a:latin typeface="Calibri" panose="020F0502020204030204" pitchFamily="34" charset="0"/>
                <a:cs typeface="Arial" panose="020B0604020202020204" pitchFamily="34" charset="0"/>
              </a:rPr>
              <a:t>. </a:t>
            </a:r>
          </a:p>
          <a:p>
            <a:pPr marL="0" indent="0">
              <a:lnSpc>
                <a:spcPct val="100000"/>
              </a:lnSpc>
              <a:buNone/>
            </a:pPr>
            <a:endParaRPr lang="en-US" sz="2400" dirty="0">
              <a:latin typeface="Calibri" panose="020F0502020204030204" pitchFamily="34" charset="0"/>
              <a:cs typeface="Arial" panose="020B0604020202020204" pitchFamily="34" charset="0"/>
            </a:endParaRPr>
          </a:p>
          <a:p>
            <a:pPr marL="0" indent="0">
              <a:lnSpc>
                <a:spcPct val="100000"/>
              </a:lnSpc>
              <a:buNone/>
            </a:pPr>
            <a:r>
              <a:rPr lang="en-US" sz="2400" dirty="0" smtClean="0">
                <a:latin typeface="Calibri" panose="020F0502020204030204" pitchFamily="34" charset="0"/>
                <a:cs typeface="Arial" panose="020B0604020202020204" pitchFamily="34" charset="0"/>
              </a:rPr>
              <a:t>All too often writing is crowded out by starters, teacher talk, plenaries and other fixed elements; writing is squeezed into tiny spaces and is often left unfinished. </a:t>
            </a:r>
          </a:p>
          <a:p>
            <a:pPr marL="0" indent="0">
              <a:lnSpc>
                <a:spcPct val="100000"/>
              </a:lnSpc>
              <a:buNone/>
            </a:pPr>
            <a:endParaRPr lang="en-US" sz="2400" dirty="0">
              <a:latin typeface="Calibri" panose="020F0502020204030204" pitchFamily="34" charset="0"/>
              <a:cs typeface="Arial" panose="020B0604020202020204" pitchFamily="34" charset="0"/>
            </a:endParaRPr>
          </a:p>
          <a:p>
            <a:pPr marL="0" indent="0">
              <a:lnSpc>
                <a:spcPct val="100000"/>
              </a:lnSpc>
              <a:buNone/>
            </a:pPr>
            <a:r>
              <a:rPr lang="en-US" sz="2400" dirty="0" smtClean="0">
                <a:latin typeface="Calibri" panose="020F0502020204030204" pitchFamily="34" charset="0"/>
                <a:cs typeface="Arial" panose="020B0604020202020204" pitchFamily="34" charset="0"/>
              </a:rPr>
              <a:t>Opportunities for experimentation and risk-taking, as well as editing and re-drafting have shrunk. Particularly with creative writing, but indeed with all writing, this creates a culture in which there is too little writing and it is not done ‘for pleasure’.</a:t>
            </a:r>
            <a:endParaRPr lang="en-US" sz="2400" dirty="0">
              <a:latin typeface="Calibri" panose="020F0502020204030204" pitchFamily="34" charset="0"/>
              <a:cs typeface="Arial" panose="020B0604020202020204" pitchFamily="34" charset="0"/>
            </a:endParaRPr>
          </a:p>
        </p:txBody>
      </p:sp>
      <p:sp>
        <p:nvSpPr>
          <p:cNvPr id="4" name="TextBox 3"/>
          <p:cNvSpPr txBox="1"/>
          <p:nvPr/>
        </p:nvSpPr>
        <p:spPr>
          <a:xfrm>
            <a:off x="3822521" y="5738741"/>
            <a:ext cx="6188078" cy="646331"/>
          </a:xfrm>
          <a:prstGeom prst="rect">
            <a:avLst/>
          </a:prstGeom>
          <a:noFill/>
        </p:spPr>
        <p:txBody>
          <a:bodyPr wrap="none" rtlCol="0">
            <a:spAutoFit/>
          </a:bodyPr>
          <a:lstStyle/>
          <a:p>
            <a:r>
              <a:rPr lang="en-US" i="1" dirty="0" smtClean="0"/>
              <a:t>Ways of improving the teaching and assessment of writing</a:t>
            </a:r>
          </a:p>
          <a:p>
            <a:r>
              <a:rPr lang="en-US" dirty="0" smtClean="0"/>
              <a:t>Barbara </a:t>
            </a:r>
            <a:r>
              <a:rPr lang="en-US" dirty="0" err="1" smtClean="0"/>
              <a:t>Bleiman</a:t>
            </a:r>
            <a:r>
              <a:rPr lang="en-US" dirty="0" smtClean="0"/>
              <a:t>.  EMC        Unpublished paper 2012</a:t>
            </a:r>
            <a:endParaRPr lang="en-US" dirty="0"/>
          </a:p>
        </p:txBody>
      </p:sp>
    </p:spTree>
    <p:extLst>
      <p:ext uri="{BB962C8B-B14F-4D97-AF65-F5344CB8AC3E}">
        <p14:creationId xmlns:p14="http://schemas.microsoft.com/office/powerpoint/2010/main" val="29302115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a:latin typeface="Calibri" panose="020F0502020204030204" pitchFamily="34" charset="0"/>
              </a:rPr>
              <a:t>R</a:t>
            </a:r>
            <a:r>
              <a:rPr lang="en-GB" dirty="0" smtClean="0">
                <a:latin typeface="Calibri" panose="020F0502020204030204" pitchFamily="34" charset="0"/>
              </a:rPr>
              <a:t>hetorical choices</a:t>
            </a:r>
            <a:r>
              <a:rPr lang="en-GB" dirty="0" smtClean="0"/>
              <a:t>:   </a:t>
            </a:r>
            <a:br>
              <a:rPr lang="en-GB" dirty="0" smtClean="0"/>
            </a:br>
            <a:r>
              <a:rPr lang="en-GB" dirty="0" smtClean="0"/>
              <a:t>how </a:t>
            </a:r>
            <a:r>
              <a:rPr lang="en-GB" dirty="0"/>
              <a:t>to say it </a:t>
            </a:r>
            <a:r>
              <a:rPr lang="en-GB" dirty="0">
                <a:solidFill>
                  <a:schemeClr val="tx2">
                    <a:lumMod val="75000"/>
                  </a:schemeClr>
                </a:solidFill>
              </a:rPr>
              <a:t>(</a:t>
            </a:r>
            <a:r>
              <a:rPr lang="en-GB" dirty="0">
                <a:solidFill>
                  <a:srgbClr val="FF0000"/>
                </a:solidFill>
              </a:rPr>
              <a:t>marshalling ideas</a:t>
            </a:r>
            <a:r>
              <a:rPr lang="en-GB" dirty="0">
                <a:solidFill>
                  <a:schemeClr val="tx2">
                    <a:lumMod val="75000"/>
                  </a:schemeClr>
                </a:solidFill>
              </a:rPr>
              <a:t>)</a:t>
            </a:r>
            <a:br>
              <a:rPr lang="en-GB" dirty="0">
                <a:solidFill>
                  <a:schemeClr val="tx2">
                    <a:lumMod val="75000"/>
                  </a:schemeClr>
                </a:solidFill>
              </a:rPr>
            </a:br>
            <a:r>
              <a:rPr lang="en-GB" dirty="0"/>
              <a:t/>
            </a:r>
            <a:br>
              <a:rPr lang="en-GB" dirty="0"/>
            </a:br>
            <a:endParaRPr lang="en-US" dirty="0"/>
          </a:p>
        </p:txBody>
      </p:sp>
      <p:sp>
        <p:nvSpPr>
          <p:cNvPr id="3" name="Text Placeholder 2"/>
          <p:cNvSpPr>
            <a:spLocks noGrp="1"/>
          </p:cNvSpPr>
          <p:nvPr>
            <p:ph type="body" sz="quarter" idx="10"/>
          </p:nvPr>
        </p:nvSpPr>
        <p:spPr/>
        <p:txBody>
          <a:bodyPr/>
          <a:lstStyle/>
          <a:p>
            <a:pPr>
              <a:buFontTx/>
              <a:buNone/>
              <a:defRPr/>
            </a:pPr>
            <a:r>
              <a:rPr lang="en-GB" sz="2400" dirty="0" smtClean="0"/>
              <a:t> </a:t>
            </a:r>
          </a:p>
          <a:p>
            <a:pPr>
              <a:buFontTx/>
              <a:buNone/>
              <a:defRPr/>
            </a:pPr>
            <a:endParaRPr lang="en-GB" sz="2400" dirty="0"/>
          </a:p>
          <a:p>
            <a:pPr lvl="2">
              <a:defRPr/>
            </a:pPr>
            <a:r>
              <a:rPr lang="en-GB" sz="2400" dirty="0">
                <a:latin typeface="Calibri" panose="020F0502020204030204" pitchFamily="34" charset="0"/>
              </a:rPr>
              <a:t>Word </a:t>
            </a:r>
            <a:r>
              <a:rPr lang="en-GB" sz="2400" dirty="0" smtClean="0">
                <a:latin typeface="Calibri" panose="020F0502020204030204" pitchFamily="34" charset="0"/>
              </a:rPr>
              <a:t>selection</a:t>
            </a:r>
          </a:p>
          <a:p>
            <a:pPr marL="419100" lvl="2" indent="0">
              <a:buNone/>
              <a:defRPr/>
            </a:pPr>
            <a:endParaRPr lang="en-GB" sz="2400" dirty="0">
              <a:latin typeface="Calibri" panose="020F0502020204030204" pitchFamily="34" charset="0"/>
            </a:endParaRPr>
          </a:p>
          <a:p>
            <a:pPr lvl="2">
              <a:defRPr/>
            </a:pPr>
            <a:r>
              <a:rPr lang="en-GB" sz="2400" dirty="0" smtClean="0">
                <a:latin typeface="Calibri" panose="020F0502020204030204" pitchFamily="34" charset="0"/>
              </a:rPr>
              <a:t>Sentence construction</a:t>
            </a:r>
          </a:p>
          <a:p>
            <a:pPr marL="419100" lvl="2" indent="0">
              <a:buNone/>
              <a:defRPr/>
            </a:pPr>
            <a:endParaRPr lang="en-GB" sz="2400" dirty="0" smtClean="0">
              <a:latin typeface="Calibri" panose="020F0502020204030204" pitchFamily="34" charset="0"/>
            </a:endParaRPr>
          </a:p>
          <a:p>
            <a:pPr lvl="2">
              <a:defRPr/>
            </a:pPr>
            <a:r>
              <a:rPr lang="en-GB" sz="2400" dirty="0" smtClean="0">
                <a:latin typeface="Calibri" panose="020F0502020204030204" pitchFamily="34" charset="0"/>
              </a:rPr>
              <a:t>Textual structure</a:t>
            </a:r>
          </a:p>
          <a:p>
            <a:endParaRPr lang="en-US" dirty="0">
              <a:latin typeface="Calibri" panose="020F0502020204030204" pitchFamily="34" charset="0"/>
            </a:endParaRPr>
          </a:p>
        </p:txBody>
      </p:sp>
      <p:sp>
        <p:nvSpPr>
          <p:cNvPr id="4" name="Slide Number Placeholder 3"/>
          <p:cNvSpPr>
            <a:spLocks noGrp="1"/>
          </p:cNvSpPr>
          <p:nvPr>
            <p:ph type="sldNum" sz="quarter" idx="4"/>
          </p:nvPr>
        </p:nvSpPr>
        <p:spPr/>
        <p:txBody>
          <a:bodyPr/>
          <a:lstStyle/>
          <a:p>
            <a:fld id="{DDBE135E-2566-4748-853C-8A3B78F0FB00}" type="slidenum">
              <a:rPr lang="en-GB" smtClean="0"/>
              <a:pPr/>
              <a:t>9</a:t>
            </a:fld>
            <a:endParaRPr lang="en-GB" dirty="0"/>
          </a:p>
        </p:txBody>
      </p:sp>
      <p:sp>
        <p:nvSpPr>
          <p:cNvPr id="5" name="Footer Placeholder 4"/>
          <p:cNvSpPr>
            <a:spLocks noGrp="1"/>
          </p:cNvSpPr>
          <p:nvPr>
            <p:ph type="ftr" sz="quarter" idx="3"/>
          </p:nvPr>
        </p:nvSpPr>
        <p:spPr/>
        <p:txBody>
          <a:bodyPr/>
          <a:lstStyle/>
          <a:p>
            <a:r>
              <a:rPr lang="en-GB" smtClean="0"/>
              <a:t>Presentation Title Arial Bold 7 pt</a:t>
            </a:r>
            <a:endParaRPr lang="en-GB" dirty="0"/>
          </a:p>
        </p:txBody>
      </p:sp>
    </p:spTree>
    <p:extLst>
      <p:ext uri="{BB962C8B-B14F-4D97-AF65-F5344CB8AC3E}">
        <p14:creationId xmlns:p14="http://schemas.microsoft.com/office/powerpoint/2010/main" val="180285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Pearson">
  <a:themeElements>
    <a:clrScheme name="Pearson colors">
      <a:dk1>
        <a:srgbClr val="000000"/>
      </a:dk1>
      <a:lt1>
        <a:srgbClr val="D4EAE4"/>
      </a:lt1>
      <a:dk2>
        <a:srgbClr val="007FA3"/>
      </a:dk2>
      <a:lt2>
        <a:srgbClr val="003057"/>
      </a:lt2>
      <a:accent1>
        <a:srgbClr val="D2DB0E"/>
      </a:accent1>
      <a:accent2>
        <a:srgbClr val="12B2A6"/>
      </a:accent2>
      <a:accent3>
        <a:srgbClr val="DB0020"/>
      </a:accent3>
      <a:accent4>
        <a:srgbClr val="9E007E"/>
      </a:accent4>
      <a:accent5>
        <a:srgbClr val="EA7600"/>
      </a:accent5>
      <a:accent6>
        <a:srgbClr val="005A70"/>
      </a:accent6>
      <a:hlink>
        <a:srgbClr val="0563C1"/>
      </a:hlink>
      <a:folHlink>
        <a:srgbClr val="954F72"/>
      </a:folHlink>
    </a:clrScheme>
    <a:fontScheme name="Pearson Rebrand">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tx2"/>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defRPr sz="1200">
            <a:solidFill>
              <a:schemeClr val="tx2"/>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3083</TotalTime>
  <Words>1492</Words>
  <Application>Microsoft Office PowerPoint</Application>
  <PresentationFormat>Widescreen</PresentationFormat>
  <Paragraphs>172</Paragraphs>
  <Slides>18</Slides>
  <Notes>13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18</vt:i4>
      </vt:variant>
    </vt:vector>
  </HeadingPairs>
  <TitlesOfParts>
    <vt:vector size="28" baseType="lpstr">
      <vt:lpstr>ＭＳ Ｐゴシック</vt:lpstr>
      <vt:lpstr>Arial</vt:lpstr>
      <vt:lpstr>Calibri</vt:lpstr>
      <vt:lpstr>Lato Light</vt:lpstr>
      <vt:lpstr>Lato Medium</vt:lpstr>
      <vt:lpstr>Open Sans</vt:lpstr>
      <vt:lpstr>Playfair Display</vt:lpstr>
      <vt:lpstr>Tahoma</vt:lpstr>
      <vt:lpstr>Times New Roman</vt:lpstr>
      <vt:lpstr>Pearson</vt:lpstr>
      <vt:lpstr>Network events – GCSE English</vt:lpstr>
      <vt:lpstr>Session Agenda</vt:lpstr>
      <vt:lpstr>Teaching writing</vt:lpstr>
      <vt:lpstr>The challenge</vt:lpstr>
      <vt:lpstr>‘Teachers as Writers’ project </vt:lpstr>
      <vt:lpstr>Criticism of the Literacy Strategy years</vt:lpstr>
      <vt:lpstr>Writing as design. Like all aspects of English, the focus is on making choices  </vt:lpstr>
      <vt:lpstr>Making space for writing  </vt:lpstr>
      <vt:lpstr>Rhetorical choices:    how to say it (marshalling ideas)  </vt:lpstr>
      <vt:lpstr>PowerPoint Presentation</vt:lpstr>
      <vt:lpstr>Assessing writing</vt:lpstr>
      <vt:lpstr>Responses to writing: formative assessment</vt:lpstr>
      <vt:lpstr>Formative assessment: teachers</vt:lpstr>
      <vt:lpstr>Sample scripts</vt:lpstr>
      <vt:lpstr>PowerPoint Presentation</vt:lpstr>
      <vt:lpstr>Edexcel GCSE (9-1) English workbooks, focused around key skills and barriers at specific grade ranges</vt:lpstr>
      <vt:lpstr>Any other questions?  Ideas for the next networks…</vt:lpstr>
      <vt:lpstr>There’s so much  more to learn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Brand Architecture &amp; Visual Identity</dc:title>
  <dc:creator>Coulthard, Sue</dc:creator>
  <cp:lastModifiedBy>Slade, Liz</cp:lastModifiedBy>
  <cp:revision>267</cp:revision>
  <cp:lastPrinted>2017-09-05T07:59:22Z</cp:lastPrinted>
  <dcterms:created xsi:type="dcterms:W3CDTF">2015-06-15T13:50:26Z</dcterms:created>
  <dcterms:modified xsi:type="dcterms:W3CDTF">2018-01-04T16:23:55Z</dcterms:modified>
</cp:coreProperties>
</file>